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3"/>
  </p:sldIdLst>
  <p:sldSz cx="9144000" cy="6858000" type="screen4x3"/>
  <p:notesSz cx="6797675" cy="9926320"/>
  <p:custDataLst>
    <p:tags r:id="rId7"/>
  </p:custDataLst>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25" d="100"/>
          <a:sy n="125" d="100"/>
        </p:scale>
        <p:origin x="-1956" y="-90"/>
      </p:cViewPr>
      <p:guideLst>
        <p:guide orient="horz" pos="2159"/>
        <p:guide pos="2880"/>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2.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hyperlink" Target="http://www.kmlq.gov.c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428604"/>
          </a:xfrm>
          <a:prstGeom prst="rect">
            <a:avLst/>
          </a:prstGeom>
          <a:solidFill>
            <a:srgbClr val="0070C0"/>
          </a:solidFill>
          <a:ln w="9525">
            <a:noFill/>
          </a:ln>
        </p:spPr>
        <p:txBody>
          <a:bodyPr lIns="145188" tIns="75498" rIns="145188" bIns="75498"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r>
              <a:rPr lang="zh-CN" altLang="en-US" sz="2000" b="0" dirty="0" smtClean="0">
                <a:solidFill>
                  <a:schemeClr val="bg1"/>
                </a:solidFill>
                <a:latin typeface="方正小标宋简体" panose="03000509000000000000" charset="-122"/>
                <a:ea typeface="方正小标宋简体" panose="03000509000000000000" charset="-122"/>
              </a:rPr>
              <a:t>禄劝彝族苗族自治县自然资源局行政审批公示</a:t>
            </a:r>
            <a:endParaRPr lang="zh-CN" altLang="en-US" sz="2000" b="0" dirty="0">
              <a:solidFill>
                <a:schemeClr val="bg1"/>
              </a:solidFill>
              <a:latin typeface="方正小标宋简体" panose="03000509000000000000" charset="-122"/>
              <a:ea typeface="方正小标宋简体" panose="03000509000000000000" charset="-122"/>
            </a:endParaRPr>
          </a:p>
        </p:txBody>
      </p:sp>
      <p:sp>
        <p:nvSpPr>
          <p:cNvPr id="7" name="矩形 6"/>
          <p:cNvSpPr/>
          <p:nvPr/>
        </p:nvSpPr>
        <p:spPr>
          <a:xfrm>
            <a:off x="71406" y="500042"/>
            <a:ext cx="8929750" cy="354668"/>
          </a:xfrm>
          <a:prstGeom prst="rect">
            <a:avLst/>
          </a:prstGeom>
          <a:solidFill>
            <a:schemeClr val="accent3"/>
          </a:solidFill>
          <a:ln w="12700">
            <a:solidFill>
              <a:schemeClr val="bg1">
                <a:lumMod val="75000"/>
              </a:schemeClr>
            </a:solidFill>
          </a:ln>
        </p:spPr>
        <p:txBody>
          <a:bodyPr lIns="145188" tIns="75498" rIns="145188" bIns="75498"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r>
              <a:rPr lang="zh-CN" altLang="en-US" sz="2000" b="0" dirty="0">
                <a:solidFill>
                  <a:schemeClr val="tx1"/>
                </a:solidFill>
                <a:latin typeface="方正小标宋简体" panose="03000509000000000000" charset="-122"/>
                <a:ea typeface="方正小标宋简体" panose="03000509000000000000" charset="-122"/>
                <a:cs typeface="方正小标宋简体" panose="03000509000000000000" charset="-122"/>
              </a:rPr>
              <a:t>禄劝县</a:t>
            </a:r>
            <a:r>
              <a:rPr lang="en-US" altLang="zh-CN" sz="2000" b="0" dirty="0">
                <a:solidFill>
                  <a:schemeClr val="tx1"/>
                </a:solidFill>
                <a:latin typeface="方正小标宋简体" panose="03000509000000000000" charset="-122"/>
                <a:ea typeface="方正小标宋简体" panose="03000509000000000000" charset="-122"/>
                <a:cs typeface="方正小标宋简体" panose="03000509000000000000" charset="-122"/>
              </a:rPr>
              <a:t>LQ-G2026T-005</a:t>
            </a:r>
            <a:r>
              <a:rPr lang="zh-CN" altLang="en-US" sz="2000" b="0" dirty="0">
                <a:solidFill>
                  <a:schemeClr val="tx1"/>
                </a:solidFill>
                <a:latin typeface="方正小标宋简体" panose="03000509000000000000" charset="-122"/>
                <a:ea typeface="方正小标宋简体" panose="03000509000000000000" charset="-122"/>
                <a:cs typeface="方正小标宋简体" panose="03000509000000000000" charset="-122"/>
              </a:rPr>
              <a:t>号地块详细规划</a:t>
            </a:r>
            <a:endParaRPr lang="zh-CN" altLang="en-US" sz="2000" b="0" dirty="0">
              <a:solidFill>
                <a:schemeClr val="tx1"/>
              </a:solidFill>
              <a:latin typeface="方正小标宋简体" panose="03000509000000000000" charset="-122"/>
              <a:ea typeface="方正小标宋简体" panose="03000509000000000000" charset="-122"/>
              <a:cs typeface="方正小标宋简体" panose="03000509000000000000" charset="-122"/>
            </a:endParaRPr>
          </a:p>
        </p:txBody>
      </p:sp>
      <p:sp>
        <p:nvSpPr>
          <p:cNvPr id="15" name="矩形 14"/>
          <p:cNvSpPr/>
          <p:nvPr/>
        </p:nvSpPr>
        <p:spPr>
          <a:xfrm>
            <a:off x="0" y="5301319"/>
            <a:ext cx="9144000" cy="357166"/>
          </a:xfrm>
          <a:prstGeom prst="rect">
            <a:avLst/>
          </a:prstGeom>
          <a:solidFill>
            <a:srgbClr val="0070C0"/>
          </a:solidFill>
          <a:ln w="9525">
            <a:noFill/>
          </a:ln>
        </p:spPr>
        <p:txBody>
          <a:bodyPr lIns="145188" tIns="75498" rIns="145188" bIns="75498"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l">
              <a:lnSpc>
                <a:spcPts val="2000"/>
              </a:lnSpc>
            </a:pPr>
            <a:r>
              <a:rPr lang="zh-CN" altLang="en-US" sz="1600" b="0" dirty="0" smtClean="0">
                <a:solidFill>
                  <a:schemeClr val="bg1"/>
                </a:solidFill>
                <a:latin typeface="黑体" panose="02010600030101010101" pitchFamily="49" charset="-122"/>
                <a:ea typeface="黑体" panose="02010600030101010101" pitchFamily="49" charset="-122"/>
              </a:rPr>
              <a:t>                                           禄劝彝族苗族自治县自然资源局</a:t>
            </a:r>
            <a:endParaRPr lang="zh-CN" altLang="en-US" sz="1600" b="0" dirty="0">
              <a:solidFill>
                <a:schemeClr val="bg1"/>
              </a:solidFill>
              <a:latin typeface="黑体" panose="02010600030101010101" pitchFamily="49" charset="-122"/>
              <a:ea typeface="黑体" panose="02010600030101010101" pitchFamily="49" charset="-122"/>
            </a:endParaRPr>
          </a:p>
        </p:txBody>
      </p:sp>
      <p:sp>
        <p:nvSpPr>
          <p:cNvPr id="9" name="文本框 4"/>
          <p:cNvSpPr txBox="1"/>
          <p:nvPr/>
        </p:nvSpPr>
        <p:spPr>
          <a:xfrm>
            <a:off x="71120" y="928370"/>
            <a:ext cx="2870835" cy="3079115"/>
          </a:xfrm>
          <a:prstGeom prst="rect">
            <a:avLst/>
          </a:prstGeom>
          <a:solidFill>
            <a:schemeClr val="lt1"/>
          </a:solidFill>
          <a:ln w="6350">
            <a:solidFill>
              <a:schemeClr val="bg1">
                <a:lumMod val="50000"/>
              </a:schemeClr>
            </a:solidFill>
          </a:ln>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fontAlgn="auto">
              <a:lnSpc>
                <a:spcPts val="1900"/>
              </a:lnSpc>
              <a:spcBef>
                <a:spcPts val="0"/>
              </a:spcBef>
              <a:spcAft>
                <a:spcPts val="0"/>
              </a:spcAft>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项目名称：</a:t>
            </a:r>
            <a:r>
              <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禄劝县LQ-G2026T-005号地块详细规划</a:t>
            </a:r>
            <a:endPar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endParaRPr>
          </a:p>
          <a:p>
            <a:pPr algn="l" fontAlgn="auto">
              <a:lnSpc>
                <a:spcPts val="1900"/>
              </a:lnSpc>
              <a:spcBef>
                <a:spcPts val="0"/>
              </a:spcBef>
              <a:spcAft>
                <a:spcPts val="0"/>
              </a:spcAft>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公示单位：</a:t>
            </a:r>
            <a:r>
              <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禄劝彝族苗族自治县自然资源局</a:t>
            </a:r>
            <a:endPar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endParaRPr>
          </a:p>
          <a:p>
            <a:pPr marR="0" algn="l" rtl="0" fontAlgn="auto">
              <a:lnSpc>
                <a:spcPts val="1900"/>
              </a:lnSpc>
              <a:spcBef>
                <a:spcPts val="0"/>
              </a:spcBef>
              <a:spcAft>
                <a:spcPts val="0"/>
              </a:spcAft>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公示类别：</a:t>
            </a:r>
            <a:r>
              <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详细规划</a:t>
            </a:r>
            <a:endPar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endParaRPr>
          </a:p>
          <a:p>
            <a:pPr marR="0" algn="l" rtl="0" fontAlgn="auto">
              <a:lnSpc>
                <a:spcPts val="1900"/>
              </a:lnSpc>
              <a:spcBef>
                <a:spcPts val="0"/>
              </a:spcBef>
              <a:spcAft>
                <a:spcPts val="0"/>
              </a:spcAft>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公示时间：</a:t>
            </a:r>
            <a:r>
              <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2026.6.8—2026.7.7</a:t>
            </a:r>
            <a:endPar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endParaRPr>
          </a:p>
          <a:p>
            <a:pPr marR="0" algn="l" rtl="0" fontAlgn="auto">
              <a:lnSpc>
                <a:spcPts val="1900"/>
              </a:lnSpc>
              <a:spcBef>
                <a:spcPts val="0"/>
              </a:spcBef>
              <a:spcAft>
                <a:spcPts val="0"/>
              </a:spcAft>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公示网址：</a:t>
            </a: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hlinkClick r:id="rId1"/>
              </a:rPr>
              <a:t>http://www.kmlq.gov.cn/</a:t>
            </a:r>
            <a:endParaRPr lang="en-US" altLang="zh-CN" sz="1400" b="0" kern="0" dirty="0">
              <a:solidFill>
                <a:srgbClr val="000000"/>
              </a:solidFill>
              <a:latin typeface="+mn-ea"/>
              <a:cs typeface="黑体" panose="02010600030101010101" pitchFamily="49" charset="-122"/>
              <a:sym typeface="Times New Roman" panose="02020603050405020304"/>
            </a:endParaRPr>
          </a:p>
          <a:p>
            <a:pPr marR="0" algn="l" rtl="0" fontAlgn="auto">
              <a:lnSpc>
                <a:spcPts val="1900"/>
              </a:lnSpc>
              <a:spcBef>
                <a:spcPts val="600"/>
              </a:spcBef>
              <a:spcAft>
                <a:spcPts val="0"/>
              </a:spcAft>
            </a:pPr>
            <a:r>
              <a:rPr lang="en-US" altLang="zh-CN" sz="1400" b="0" kern="0" dirty="0" err="1">
                <a:solidFill>
                  <a:srgbClr val="000000"/>
                </a:solidFill>
                <a:latin typeface="+mn-ea"/>
                <a:cs typeface="黑体" panose="02010600030101010101" pitchFamily="49" charset="-122"/>
                <a:sym typeface="Times New Roman" panose="02020603050405020304"/>
              </a:rPr>
              <a:t>   </a:t>
            </a:r>
            <a:r>
              <a:rPr lang="en-US" altLang="zh-CN" sz="1400" b="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 对以上公示项目如有异议，请在公示期限内以书面形式将意见和建议反馈到禄劝彝族苗族自治县自然资源局</a:t>
            </a:r>
            <a:r>
              <a:rPr lang="en-US" altLang="zh-CN" sz="1400" b="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a:t>
            </a:r>
            <a:r>
              <a:rPr lang="en-US" altLang="zh-CN" sz="1400" b="0" kern="0" dirty="0">
                <a:solidFill>
                  <a:srgbClr val="000000"/>
                </a:solidFill>
                <a:latin typeface="黑体" panose="02010600030101010101" pitchFamily="49" charset="-122"/>
                <a:ea typeface="黑体" panose="02010600030101010101" pitchFamily="49" charset="-122"/>
                <a:cs typeface="黑体" panose="02010600030101010101" pitchFamily="49" charset="-122"/>
                <a:sym typeface="Times New Roman" panose="02020603050405020304"/>
              </a:rPr>
              <a:t>联系电话：68913475）</a:t>
            </a:r>
            <a:endParaRPr lang="en-US" altLang="zh-CN" sz="1400" b="0" kern="0" dirty="0">
              <a:solidFill>
                <a:srgbClr val="000000"/>
              </a:solidFill>
              <a:latin typeface="+mn-ea"/>
              <a:cs typeface="黑体" panose="02010600030101010101" pitchFamily="49" charset="-122"/>
              <a:sym typeface="Times New Roman" panose="02020603050405020304"/>
            </a:endParaRPr>
          </a:p>
          <a:p>
            <a:pPr algn="just" rtl="0" eaLnBrk="1" fontAlgn="auto" latinLnBrk="0" hangingPunct="1">
              <a:lnSpc>
                <a:spcPts val="1400"/>
              </a:lnSpc>
            </a:pPr>
            <a:r>
              <a:rPr lang="en-US" altLang="zh-CN" sz="1000" kern="100" dirty="0">
                <a:latin typeface="Calibri" panose="020F0502020204030204"/>
                <a:ea typeface="宋体" panose="02010600030101010101" pitchFamily="2" charset="-122"/>
                <a:cs typeface="Times New Roman" panose="02020603050405020304"/>
                <a:sym typeface="Times New Roman" panose="02020603050405020304"/>
              </a:rPr>
              <a:t> </a:t>
            </a:r>
            <a:endParaRPr lang="en-US" altLang="zh-CN" sz="1000" kern="100" dirty="0">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4" name="文本框 13"/>
          <p:cNvSpPr txBox="1"/>
          <p:nvPr/>
        </p:nvSpPr>
        <p:spPr>
          <a:xfrm>
            <a:off x="71120" y="4077335"/>
            <a:ext cx="2870835" cy="1156335"/>
          </a:xfrm>
          <a:prstGeom prst="rect">
            <a:avLst/>
          </a:prstGeom>
          <a:noFill/>
          <a:ln>
            <a:solidFill>
              <a:schemeClr val="bg1">
                <a:lumMod val="50000"/>
              </a:schemeClr>
            </a:solidFill>
          </a:ln>
        </p:spPr>
        <p:txBody>
          <a:bodyPr wrap="square" rtlCol="0">
            <a:noAutofit/>
          </a:bodyPr>
          <a:lstStyle/>
          <a:p>
            <a:pPr algn="l">
              <a:buClrTx/>
              <a:buSzTx/>
              <a:buFontTx/>
            </a:pPr>
            <a:r>
              <a:rPr lang="en-US" altLang="zh-CN" sz="1400" kern="0" dirty="0" err="1">
                <a:solidFill>
                  <a:srgbClr val="000000"/>
                </a:solidFill>
                <a:latin typeface="黑体" panose="02010600030101010101" pitchFamily="49" charset="-122"/>
                <a:ea typeface="黑体" panose="02010600030101010101" pitchFamily="49" charset="-122"/>
                <a:cs typeface="黑体" panose="02010600030101010101" pitchFamily="49" charset="-122"/>
                <a:sym typeface="+mn-ea"/>
              </a:rPr>
              <a:t>项目简介</a:t>
            </a:r>
            <a:r>
              <a:rPr lang="en-US" altLang="zh-CN" sz="140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mn-ea"/>
              </a:rPr>
              <a:t>：</a:t>
            </a:r>
            <a:r>
              <a:rPr lang="zh-CN" altLang="en-US" sz="1400" b="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mn-ea"/>
              </a:rPr>
              <a:t>项目位于禄劝县中屏镇德茂井、安东康村民委员会。</a:t>
            </a:r>
            <a:r>
              <a:rPr lang="zh-CN" altLang="en-US" sz="1400" b="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mn-ea"/>
              </a:rPr>
              <a:t>用地面积：909平方米；用地性质：供电用地；容积率≤0.5；建筑密度≤40%；建筑高度≤12米。</a:t>
            </a:r>
            <a:endParaRPr lang="zh-CN" altLang="en-US" sz="1400" b="0" kern="0" dirty="0" smtClean="0">
              <a:solidFill>
                <a:srgbClr val="000000"/>
              </a:solidFill>
              <a:latin typeface="黑体" panose="02010600030101010101" pitchFamily="49" charset="-122"/>
              <a:ea typeface="黑体" panose="02010600030101010101" pitchFamily="49" charset="-122"/>
              <a:cs typeface="黑体" panose="02010600030101010101" pitchFamily="49" charset="-122"/>
              <a:sym typeface="+mn-ea"/>
            </a:endParaRPr>
          </a:p>
        </p:txBody>
      </p:sp>
      <p:pic>
        <p:nvPicPr>
          <p:cNvPr id="2" name="图片 1" descr="2.3、 LQ-G2026T-005号地块（升压泵房）地块开发细则"/>
          <p:cNvPicPr>
            <a:picLocks noChangeAspect="1"/>
          </p:cNvPicPr>
          <p:nvPr/>
        </p:nvPicPr>
        <p:blipFill>
          <a:blip r:embed="rId2"/>
          <a:srcRect l="6688" t="2112" r="389" b="3248"/>
          <a:stretch>
            <a:fillRect/>
          </a:stretch>
        </p:blipFill>
        <p:spPr>
          <a:xfrm>
            <a:off x="2987675" y="908685"/>
            <a:ext cx="6088380" cy="4372610"/>
          </a:xfrm>
          <a:prstGeom prst="rect">
            <a:avLst/>
          </a:prstGeom>
        </p:spPr>
      </p:pic>
    </p:spTree>
    <p:custDataLst>
      <p:tags r:id="rId3"/>
    </p:custDataLst>
  </p:cSld>
  <p:clrMapOvr>
    <a:masterClrMapping/>
  </p:clrMapOvr>
  <p:transition>
    <p:random/>
  </p:transition>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commondata" val="eyJoZGlkIjoiYTIzYTNlOTYwM2ViNzA2NjVhN2E1MDkxNjI1YTllNDU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Words>
  <Application>WPS 演示</Application>
  <PresentationFormat>全屏显示(4:3)</PresentationFormat>
  <Paragraphs>16</Paragraphs>
  <Slides>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宋体</vt:lpstr>
      <vt:lpstr>Wingdings</vt:lpstr>
      <vt:lpstr>方正小标宋简体</vt:lpstr>
      <vt:lpstr>黑体</vt:lpstr>
      <vt:lpstr>Times New Roman</vt:lpstr>
      <vt:lpstr>Calibri</vt:lpstr>
      <vt:lpstr>微软雅黑</vt:lpstr>
      <vt:lpstr>Arial Unicode MS</vt:lpstr>
      <vt:lpstr>默认设计模板</vt:lpstr>
      <vt:lpstr>PowerPoint 演示文稿</vt:lpstr>
    </vt:vector>
  </TitlesOfParts>
  <Company>LWG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十四四四四</cp:lastModifiedBy>
  <cp:revision>777</cp:revision>
  <dcterms:created xsi:type="dcterms:W3CDTF">2010-09-21T10:50:00Z</dcterms:created>
  <dcterms:modified xsi:type="dcterms:W3CDTF">2026-06-05T08:14:34Z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KSORubyTemplateID">
    <vt:lpwstr>2</vt:lpwstr>
  </property>
  <property fmtid="{D5CDD505-2E9C-101B-9397-08002B2CF9AE}" pid="4" name="ICV">
    <vt:lpwstr>88EBACA7FEFD473DA8C5067EEF2B35C2_13</vt:lpwstr>
  </property>
</Properties>
</file>