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50" r:id="rId3"/>
  </p:sldIdLst>
  <p:sldSz cx="15122525" cy="10693400"/>
  <p:notesSz cx="9926320" cy="14355445"/>
  <p:defaultTextStyle>
    <a:defPPr>
      <a:defRPr lang="zh-CN"/>
    </a:defPPr>
    <a:lvl1pPr marL="0" lvl="0"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1pPr>
    <a:lvl2pPr marL="737870" lvl="1"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2pPr>
    <a:lvl3pPr marL="1475105" lvl="2"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3pPr>
    <a:lvl4pPr marL="2212975" lvl="3"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4pPr>
    <a:lvl5pPr marL="2950210" lvl="4"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5pPr>
    <a:lvl6pPr marL="3688080" lvl="5"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6pPr>
    <a:lvl7pPr marL="4425315" lvl="6"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7pPr>
    <a:lvl8pPr marL="5163185" lvl="7"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8pPr>
    <a:lvl9pPr marL="5900420" lvl="8"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355" userDrawn="1">
          <p15:clr>
            <a:srgbClr val="A4A3A4"/>
          </p15:clr>
        </p15:guide>
        <p15:guide id="2" pos="47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4"/>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003366"/>
    <a:srgbClr val="339933"/>
    <a:srgbClr val="FF0066"/>
    <a:srgbClr val="000099"/>
    <a:srgbClr val="0066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733" autoAdjust="0"/>
    <p:restoredTop sz="99103" autoAdjust="0"/>
  </p:normalViewPr>
  <p:slideViewPr>
    <p:cSldViewPr showGuides="1">
      <p:cViewPr>
        <p:scale>
          <a:sx n="66" d="100"/>
          <a:sy n="66" d="100"/>
        </p:scale>
        <p:origin x="-2112" y="-342"/>
      </p:cViewPr>
      <p:guideLst>
        <p:guide orient="horz" pos="3355"/>
        <p:guide pos="4762"/>
      </p:guideLst>
    </p:cSldViewPr>
  </p:slideViewPr>
  <p:notesTextViewPr>
    <p:cViewPr>
      <p:scale>
        <a:sx n="100" d="100"/>
        <a:sy n="100" d="100"/>
      </p:scale>
      <p:origin x="0" y="0"/>
    </p:cViewPr>
  </p:notesTextViewPr>
  <p:sorterViewPr showFormatting="0">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4301405" cy="72026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622618" y="0"/>
            <a:ext cx="4301405" cy="720265"/>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56527" y="1794431"/>
            <a:ext cx="8613267" cy="4844963"/>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92632" y="6908558"/>
            <a:ext cx="7941056" cy="5652456"/>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13635181"/>
            <a:ext cx="4301405" cy="720264"/>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622618" y="13635181"/>
            <a:ext cx="4301405" cy="720264"/>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890316" y="1750055"/>
            <a:ext cx="11341894" cy="3722887"/>
          </a:xfrm>
        </p:spPr>
        <p:txBody>
          <a:bodyPr anchor="b"/>
          <a:lstStyle>
            <a:lvl1pPr algn="ctr">
              <a:defRPr sz="73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890316" y="5616511"/>
            <a:ext cx="11341894" cy="2581762"/>
          </a:xfrm>
        </p:spPr>
        <p:txBody>
          <a:bodyPr/>
          <a:lstStyle>
            <a:lvl1pPr marL="0" indent="0" algn="ctr">
              <a:buNone/>
              <a:defRPr sz="2900"/>
            </a:lvl1pPr>
            <a:lvl2pPr marL="553085" indent="0" algn="ctr">
              <a:buNone/>
              <a:defRPr sz="2400"/>
            </a:lvl2pPr>
            <a:lvl3pPr marL="1106170" indent="0" algn="ctr">
              <a:buNone/>
              <a:defRPr sz="2200"/>
            </a:lvl3pPr>
            <a:lvl4pPr marL="1659255" indent="0" algn="ctr">
              <a:buNone/>
              <a:defRPr sz="1900"/>
            </a:lvl4pPr>
            <a:lvl5pPr marL="2212975" indent="0" algn="ctr">
              <a:buNone/>
              <a:defRPr sz="1900"/>
            </a:lvl5pPr>
            <a:lvl6pPr marL="2766060" indent="0" algn="ctr">
              <a:buNone/>
              <a:defRPr sz="1900"/>
            </a:lvl6pPr>
            <a:lvl7pPr marL="3319145" indent="0" algn="ctr">
              <a:buNone/>
              <a:defRPr sz="1900"/>
            </a:lvl7pPr>
            <a:lvl8pPr marL="3872230" indent="0" algn="ctr">
              <a:buNone/>
              <a:defRPr sz="1900"/>
            </a:lvl8pPr>
            <a:lvl9pPr marL="4425315" indent="0" algn="ctr">
              <a:buNone/>
              <a:defRPr sz="19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0963831" y="428232"/>
            <a:ext cx="3402568" cy="912404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756126" y="428232"/>
            <a:ext cx="10010453" cy="912404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p:txBody>
          <a:bodyPr/>
          <a:lstStyle/>
          <a:p>
            <a:r>
              <a:rPr lang="zh-CN" altLang="en-US"/>
              <a:t>单击此处编辑母版标题样式</a:t>
            </a:r>
            <a:endParaRPr lang="zh-CN" altLang="en-US"/>
          </a:p>
        </p:txBody>
      </p:sp>
      <p:sp>
        <p:nvSpPr>
          <p:cNvPr id="3" name="内容占位符 2"/>
          <p:cNvSpPr>
            <a:spLocks noGrp="1"/>
          </p:cNvSpPr>
          <p:nvPr>
            <p:ph sz="quarter" idx="1"/>
          </p:nvPr>
        </p:nvSpPr>
        <p:spPr>
          <a:xfrm>
            <a:off x="1039674" y="2846624"/>
            <a:ext cx="6427073" cy="327237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quarter" idx="2"/>
          </p:nvPr>
        </p:nvSpPr>
        <p:spPr>
          <a:xfrm>
            <a:off x="7655778" y="2846624"/>
            <a:ext cx="6427073" cy="327237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内容占位符 4"/>
          <p:cNvSpPr>
            <a:spLocks noGrp="1"/>
          </p:cNvSpPr>
          <p:nvPr>
            <p:ph sz="quarter" idx="3"/>
          </p:nvPr>
        </p:nvSpPr>
        <p:spPr>
          <a:xfrm>
            <a:off x="1039674" y="6356633"/>
            <a:ext cx="6427073" cy="327485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内容占位符 5"/>
          <p:cNvSpPr>
            <a:spLocks noGrp="1"/>
          </p:cNvSpPr>
          <p:nvPr>
            <p:ph sz="quarter" idx="4"/>
          </p:nvPr>
        </p:nvSpPr>
        <p:spPr>
          <a:xfrm>
            <a:off x="7655778" y="6356633"/>
            <a:ext cx="6427073" cy="327485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031798" y="2665925"/>
            <a:ext cx="13043178" cy="4448157"/>
          </a:xfrm>
        </p:spPr>
        <p:txBody>
          <a:bodyPr anchor="b"/>
          <a:lstStyle>
            <a:lvl1pPr>
              <a:defRPr sz="73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1031798" y="7156164"/>
            <a:ext cx="13043178" cy="2339180"/>
          </a:xfrm>
        </p:spPr>
        <p:txBody>
          <a:bodyPr/>
          <a:lstStyle>
            <a:lvl1pPr marL="0" indent="0">
              <a:buNone/>
              <a:defRPr sz="2900">
                <a:solidFill>
                  <a:schemeClr val="tx1">
                    <a:tint val="75000"/>
                  </a:schemeClr>
                </a:solidFill>
              </a:defRPr>
            </a:lvl1pPr>
            <a:lvl2pPr marL="553085" indent="0">
              <a:buNone/>
              <a:defRPr sz="2400">
                <a:solidFill>
                  <a:schemeClr val="tx1">
                    <a:tint val="75000"/>
                  </a:schemeClr>
                </a:solidFill>
              </a:defRPr>
            </a:lvl2pPr>
            <a:lvl3pPr marL="1106170" indent="0">
              <a:buNone/>
              <a:defRPr sz="2200">
                <a:solidFill>
                  <a:schemeClr val="tx1">
                    <a:tint val="75000"/>
                  </a:schemeClr>
                </a:solidFill>
              </a:defRPr>
            </a:lvl3pPr>
            <a:lvl4pPr marL="1659255" indent="0">
              <a:buNone/>
              <a:defRPr sz="1900">
                <a:solidFill>
                  <a:schemeClr val="tx1">
                    <a:tint val="75000"/>
                  </a:schemeClr>
                </a:solidFill>
              </a:defRPr>
            </a:lvl4pPr>
            <a:lvl5pPr marL="2212975" indent="0">
              <a:buNone/>
              <a:defRPr sz="1900">
                <a:solidFill>
                  <a:schemeClr val="tx1">
                    <a:tint val="75000"/>
                  </a:schemeClr>
                </a:solidFill>
              </a:defRPr>
            </a:lvl5pPr>
            <a:lvl6pPr marL="2766060" indent="0">
              <a:buNone/>
              <a:defRPr sz="1900">
                <a:solidFill>
                  <a:schemeClr val="tx1">
                    <a:tint val="75000"/>
                  </a:schemeClr>
                </a:solidFill>
              </a:defRPr>
            </a:lvl6pPr>
            <a:lvl7pPr marL="3319145" indent="0">
              <a:buNone/>
              <a:defRPr sz="1900">
                <a:solidFill>
                  <a:schemeClr val="tx1">
                    <a:tint val="75000"/>
                  </a:schemeClr>
                </a:solidFill>
              </a:defRPr>
            </a:lvl7pPr>
            <a:lvl8pPr marL="3872230" indent="0">
              <a:buNone/>
              <a:defRPr sz="1900">
                <a:solidFill>
                  <a:schemeClr val="tx1">
                    <a:tint val="75000"/>
                  </a:schemeClr>
                </a:solidFill>
              </a:defRPr>
            </a:lvl8pPr>
            <a:lvl9pPr marL="4425315" indent="0">
              <a:buNone/>
              <a:defRPr sz="19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756126" y="2495127"/>
            <a:ext cx="6669034" cy="705715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7697365" y="2495127"/>
            <a:ext cx="6669034" cy="705715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1041643" y="569326"/>
            <a:ext cx="13043178" cy="2066896"/>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1472034" y="2773046"/>
            <a:ext cx="6045009" cy="1284692"/>
          </a:xfrm>
        </p:spPr>
        <p:txBody>
          <a:bodyPr anchor="ctr" anchorCtr="0"/>
          <a:lstStyle>
            <a:lvl1pPr marL="0" indent="0">
              <a:buNone/>
              <a:defRPr sz="3400"/>
            </a:lvl1pPr>
            <a:lvl2pPr marL="553085" indent="0">
              <a:buNone/>
              <a:defRPr sz="2900"/>
            </a:lvl2pPr>
            <a:lvl3pPr marL="1106170" indent="0">
              <a:buNone/>
              <a:defRPr sz="2400"/>
            </a:lvl3pPr>
            <a:lvl4pPr marL="1659255" indent="0">
              <a:buNone/>
              <a:defRPr sz="2200"/>
            </a:lvl4pPr>
            <a:lvl5pPr marL="2212975" indent="0">
              <a:buNone/>
              <a:defRPr sz="2200"/>
            </a:lvl5pPr>
            <a:lvl6pPr marL="2766060" indent="0">
              <a:buNone/>
              <a:defRPr sz="2200"/>
            </a:lvl6pPr>
            <a:lvl7pPr marL="3319145" indent="0">
              <a:buNone/>
              <a:defRPr sz="2200"/>
            </a:lvl7pPr>
            <a:lvl8pPr marL="3872230" indent="0">
              <a:buNone/>
              <a:defRPr sz="2200"/>
            </a:lvl8pPr>
            <a:lvl9pPr marL="4425315" indent="0">
              <a:buNone/>
              <a:defRPr sz="2200"/>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1472034" y="4156017"/>
            <a:ext cx="6045009" cy="549527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7760885" y="2773046"/>
            <a:ext cx="6074780" cy="1284692"/>
          </a:xfrm>
        </p:spPr>
        <p:txBody>
          <a:bodyPr anchor="ctr" anchorCtr="0"/>
          <a:lstStyle>
            <a:lvl1pPr marL="0" indent="0">
              <a:buNone/>
              <a:defRPr sz="3400"/>
            </a:lvl1pPr>
            <a:lvl2pPr marL="553085" indent="0">
              <a:buNone/>
              <a:defRPr sz="2900"/>
            </a:lvl2pPr>
            <a:lvl3pPr marL="1106170" indent="0">
              <a:buNone/>
              <a:defRPr sz="2400"/>
            </a:lvl3pPr>
            <a:lvl4pPr marL="1659255" indent="0">
              <a:buNone/>
              <a:defRPr sz="2200"/>
            </a:lvl4pPr>
            <a:lvl5pPr marL="2212975" indent="0">
              <a:buNone/>
              <a:defRPr sz="2200"/>
            </a:lvl5pPr>
            <a:lvl6pPr marL="2766060" indent="0">
              <a:buNone/>
              <a:defRPr sz="2200"/>
            </a:lvl6pPr>
            <a:lvl7pPr marL="3319145" indent="0">
              <a:buNone/>
              <a:defRPr sz="2200"/>
            </a:lvl7pPr>
            <a:lvl8pPr marL="3872230" indent="0">
              <a:buNone/>
              <a:defRPr sz="2200"/>
            </a:lvl8pPr>
            <a:lvl9pPr marL="4425315" indent="0">
              <a:buNone/>
              <a:defRPr sz="2200"/>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7760885" y="4156017"/>
            <a:ext cx="6074780" cy="549527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41643" y="712893"/>
            <a:ext cx="4877408" cy="2495127"/>
          </a:xfrm>
        </p:spPr>
        <p:txBody>
          <a:bodyPr anchor="b"/>
          <a:lstStyle>
            <a:lvl1pPr>
              <a:defRPr sz="3900"/>
            </a:lvl1pPr>
          </a:lstStyle>
          <a:p>
            <a:r>
              <a:rPr lang="zh-CN" altLang="en-US"/>
              <a:t>单击此处编辑母版标题样式</a:t>
            </a:r>
            <a:endParaRPr lang="zh-CN" altLang="en-US"/>
          </a:p>
        </p:txBody>
      </p:sp>
      <p:sp>
        <p:nvSpPr>
          <p:cNvPr id="3" name="内容占位符 2"/>
          <p:cNvSpPr>
            <a:spLocks noGrp="1"/>
          </p:cNvSpPr>
          <p:nvPr>
            <p:ph idx="1"/>
          </p:nvPr>
        </p:nvSpPr>
        <p:spPr>
          <a:xfrm>
            <a:off x="6429043" y="1539652"/>
            <a:ext cx="7655778" cy="7599245"/>
          </a:xfrm>
        </p:spPr>
        <p:txBody>
          <a:bodyPr/>
          <a:lstStyle>
            <a:lvl1pPr>
              <a:defRPr sz="3900"/>
            </a:lvl1pPr>
            <a:lvl2pPr>
              <a:defRPr sz="3400"/>
            </a:lvl2pPr>
            <a:lvl3pPr>
              <a:defRPr sz="29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1041643" y="3208020"/>
            <a:ext cx="4877408" cy="5943254"/>
          </a:xfrm>
        </p:spPr>
        <p:txBody>
          <a:bodyPr/>
          <a:lstStyle>
            <a:lvl1pPr marL="0" indent="0">
              <a:buNone/>
              <a:defRPr sz="1900"/>
            </a:lvl1pPr>
            <a:lvl2pPr marL="553085" indent="0">
              <a:buNone/>
              <a:defRPr sz="1700"/>
            </a:lvl2pPr>
            <a:lvl3pPr marL="1106170" indent="0">
              <a:buNone/>
              <a:defRPr sz="1500"/>
            </a:lvl3pPr>
            <a:lvl4pPr marL="1659255" indent="0">
              <a:buNone/>
              <a:defRPr sz="1200"/>
            </a:lvl4pPr>
            <a:lvl5pPr marL="2212975" indent="0">
              <a:buNone/>
              <a:defRPr sz="1200"/>
            </a:lvl5pPr>
            <a:lvl6pPr marL="2766060" indent="0">
              <a:buNone/>
              <a:defRPr sz="1200"/>
            </a:lvl6pPr>
            <a:lvl7pPr marL="3319145" indent="0">
              <a:buNone/>
              <a:defRPr sz="1200"/>
            </a:lvl7pPr>
            <a:lvl8pPr marL="3872230" indent="0">
              <a:buNone/>
              <a:defRPr sz="1200"/>
            </a:lvl8pPr>
            <a:lvl9pPr marL="4425315"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41643" y="712893"/>
            <a:ext cx="5166552" cy="2495127"/>
          </a:xfrm>
        </p:spPr>
        <p:txBody>
          <a:bodyPr anchor="b"/>
          <a:lstStyle>
            <a:lvl1pPr>
              <a:defRPr sz="39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6429043" y="712895"/>
            <a:ext cx="7655778" cy="8426003"/>
          </a:xfrm>
        </p:spPr>
        <p:txBody>
          <a:bodyPr/>
          <a:lstStyle>
            <a:lvl1pPr marL="0" indent="0">
              <a:buNone/>
              <a:defRPr sz="3900"/>
            </a:lvl1pPr>
            <a:lvl2pPr marL="553085" indent="0">
              <a:buNone/>
              <a:defRPr sz="3400"/>
            </a:lvl2pPr>
            <a:lvl3pPr marL="1106170" indent="0">
              <a:buNone/>
              <a:defRPr sz="2900"/>
            </a:lvl3pPr>
            <a:lvl4pPr marL="1659255" indent="0">
              <a:buNone/>
              <a:defRPr sz="2400"/>
            </a:lvl4pPr>
            <a:lvl5pPr marL="2212975" indent="0">
              <a:buNone/>
              <a:defRPr sz="2400"/>
            </a:lvl5pPr>
            <a:lvl6pPr marL="2766060" indent="0">
              <a:buNone/>
              <a:defRPr sz="2400"/>
            </a:lvl6pPr>
            <a:lvl7pPr marL="3319145" indent="0">
              <a:buNone/>
              <a:defRPr sz="2400"/>
            </a:lvl7pPr>
            <a:lvl8pPr marL="3872230" indent="0">
              <a:buNone/>
              <a:defRPr sz="2400"/>
            </a:lvl8pPr>
            <a:lvl9pPr marL="4425315" indent="0">
              <a:buNone/>
              <a:defRPr sz="2400"/>
            </a:lvl9pPr>
          </a:lstStyle>
          <a:p>
            <a:endParaRPr lang="zh-CN" altLang="en-US"/>
          </a:p>
        </p:txBody>
      </p:sp>
      <p:sp>
        <p:nvSpPr>
          <p:cNvPr id="4" name="文本占位符 3"/>
          <p:cNvSpPr>
            <a:spLocks noGrp="1"/>
          </p:cNvSpPr>
          <p:nvPr>
            <p:ph type="body" sz="half" idx="2"/>
          </p:nvPr>
        </p:nvSpPr>
        <p:spPr>
          <a:xfrm>
            <a:off x="1041643" y="3208020"/>
            <a:ext cx="5166552" cy="5943254"/>
          </a:xfrm>
        </p:spPr>
        <p:txBody>
          <a:bodyPr/>
          <a:lstStyle>
            <a:lvl1pPr marL="0" indent="0">
              <a:buNone/>
              <a:defRPr sz="2400"/>
            </a:lvl1pPr>
            <a:lvl2pPr marL="553085" indent="0">
              <a:buNone/>
              <a:defRPr sz="2200"/>
            </a:lvl2pPr>
            <a:lvl3pPr marL="1106170" indent="0">
              <a:buNone/>
              <a:defRPr sz="1900"/>
            </a:lvl3pPr>
            <a:lvl4pPr marL="1659255" indent="0">
              <a:buNone/>
              <a:defRPr sz="1700"/>
            </a:lvl4pPr>
            <a:lvl5pPr marL="2212975" indent="0">
              <a:buNone/>
              <a:defRPr sz="1700"/>
            </a:lvl5pPr>
            <a:lvl6pPr marL="2766060" indent="0">
              <a:buNone/>
              <a:defRPr sz="1700"/>
            </a:lvl6pPr>
            <a:lvl7pPr marL="3319145" indent="0">
              <a:buNone/>
              <a:defRPr sz="1700"/>
            </a:lvl7pPr>
            <a:lvl8pPr marL="3872230" indent="0">
              <a:buNone/>
              <a:defRPr sz="1700"/>
            </a:lvl8pPr>
            <a:lvl9pPr marL="4425315" indent="0">
              <a:buNone/>
              <a:defRPr sz="17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标题 114689"/>
          <p:cNvSpPr>
            <a:spLocks noGrp="1"/>
          </p:cNvSpPr>
          <p:nvPr>
            <p:ph type="title"/>
          </p:nvPr>
        </p:nvSpPr>
        <p:spPr>
          <a:xfrm>
            <a:off x="756126" y="428232"/>
            <a:ext cx="13610273" cy="1782233"/>
          </a:xfrm>
          <a:prstGeom prst="rect">
            <a:avLst/>
          </a:prstGeom>
          <a:noFill/>
          <a:ln w="9525">
            <a:noFill/>
          </a:ln>
        </p:spPr>
        <p:txBody>
          <a:bodyPr lIns="147511" tIns="73756" rIns="147511" bIns="73756" anchor="ctr"/>
          <a:lstStyle/>
          <a:p>
            <a:pPr lvl="0"/>
            <a:r>
              <a:rPr lang="zh-CN" altLang="en-US" dirty="0"/>
              <a:t>单击此处编辑母版标题样式</a:t>
            </a:r>
            <a:endParaRPr lang="zh-CN" altLang="en-US" dirty="0"/>
          </a:p>
        </p:txBody>
      </p:sp>
      <p:sp>
        <p:nvSpPr>
          <p:cNvPr id="114691" name="文本占位符 114690"/>
          <p:cNvSpPr>
            <a:spLocks noGrp="1"/>
          </p:cNvSpPr>
          <p:nvPr>
            <p:ph type="body" idx="1"/>
          </p:nvPr>
        </p:nvSpPr>
        <p:spPr>
          <a:xfrm>
            <a:off x="756126" y="2495127"/>
            <a:ext cx="13610273" cy="7057150"/>
          </a:xfrm>
          <a:prstGeom prst="rect">
            <a:avLst/>
          </a:prstGeom>
          <a:noFill/>
          <a:ln w="9525">
            <a:noFill/>
          </a:ln>
        </p:spPr>
        <p:txBody>
          <a:bodyPr lIns="147511" tIns="73756" rIns="147511" bIns="73756"/>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4692" name="日期占位符 114691"/>
          <p:cNvSpPr>
            <a:spLocks noGrp="1"/>
          </p:cNvSpPr>
          <p:nvPr>
            <p:ph type="dt" sz="half" idx="2"/>
          </p:nvPr>
        </p:nvSpPr>
        <p:spPr>
          <a:xfrm>
            <a:off x="756126" y="9737925"/>
            <a:ext cx="3528589" cy="742597"/>
          </a:xfrm>
          <a:prstGeom prst="rect">
            <a:avLst/>
          </a:prstGeom>
          <a:noFill/>
          <a:ln w="9525">
            <a:noFill/>
          </a:ln>
        </p:spPr>
        <p:txBody>
          <a:bodyPr lIns="147511" tIns="73756" rIns="147511" bIns="73756"/>
          <a:lstStyle>
            <a:lvl1pPr>
              <a:defRPr sz="2300" b="0"/>
            </a:lvl1pPr>
          </a:lstStyle>
          <a:p>
            <a:pPr lvl="0"/>
            <a:endParaRPr lang="zh-CN" altLang="en-US" dirty="0">
              <a:latin typeface="Arial" panose="020B0604020202020204" pitchFamily="34" charset="0"/>
            </a:endParaRPr>
          </a:p>
        </p:txBody>
      </p:sp>
      <p:sp>
        <p:nvSpPr>
          <p:cNvPr id="114693" name="页脚占位符 114692"/>
          <p:cNvSpPr>
            <a:spLocks noGrp="1"/>
          </p:cNvSpPr>
          <p:nvPr>
            <p:ph type="ftr" sz="quarter" idx="3"/>
          </p:nvPr>
        </p:nvSpPr>
        <p:spPr>
          <a:xfrm>
            <a:off x="5166863" y="9737925"/>
            <a:ext cx="4788800" cy="742597"/>
          </a:xfrm>
          <a:prstGeom prst="rect">
            <a:avLst/>
          </a:prstGeom>
          <a:noFill/>
          <a:ln w="9525">
            <a:noFill/>
          </a:ln>
        </p:spPr>
        <p:txBody>
          <a:bodyPr lIns="147511" tIns="73756" rIns="147511" bIns="73756"/>
          <a:lstStyle>
            <a:lvl1pPr algn="ctr">
              <a:defRPr sz="2300" b="0"/>
            </a:lvl1pPr>
          </a:lstStyle>
          <a:p>
            <a:pPr lvl="0"/>
            <a:endParaRPr lang="zh-CN" altLang="en-US" dirty="0">
              <a:latin typeface="Arial" panose="020B0604020202020204" pitchFamily="34" charset="0"/>
            </a:endParaRPr>
          </a:p>
        </p:txBody>
      </p:sp>
      <p:sp>
        <p:nvSpPr>
          <p:cNvPr id="114694" name="灯片编号占位符 114693"/>
          <p:cNvSpPr>
            <a:spLocks noGrp="1"/>
          </p:cNvSpPr>
          <p:nvPr>
            <p:ph type="sldNum" sz="quarter" idx="4"/>
          </p:nvPr>
        </p:nvSpPr>
        <p:spPr>
          <a:xfrm>
            <a:off x="10837810" y="9737925"/>
            <a:ext cx="3528589" cy="742597"/>
          </a:xfrm>
          <a:prstGeom prst="rect">
            <a:avLst/>
          </a:prstGeom>
          <a:noFill/>
          <a:ln w="9525">
            <a:noFill/>
          </a:ln>
        </p:spPr>
        <p:txBody>
          <a:bodyPr lIns="147511" tIns="73756" rIns="147511" bIns="73756"/>
          <a:lstStyle>
            <a:lvl1pPr algn="r">
              <a:defRPr sz="2300" b="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random/>
  </p:transition>
  <p:hf sldNum="0" hdr="0" ftr="0" dt="0"/>
  <p:txStyles>
    <p:titleStyle>
      <a:lvl1pPr marL="0" lvl="0" indent="0" algn="ctr" defTabSz="1475105" rtl="0" eaLnBrk="1" fontAlgn="base" latinLnBrk="0" hangingPunct="1">
        <a:lnSpc>
          <a:spcPct val="100000"/>
        </a:lnSpc>
        <a:spcBef>
          <a:spcPct val="0"/>
        </a:spcBef>
        <a:spcAft>
          <a:spcPct val="0"/>
        </a:spcAft>
        <a:buNone/>
        <a:defRPr sz="7100" b="0" i="0" u="none" kern="1200" baseline="0">
          <a:solidFill>
            <a:schemeClr val="tx2"/>
          </a:solidFill>
          <a:latin typeface="+mj-lt"/>
          <a:ea typeface="+mj-ea"/>
          <a:cs typeface="+mj-cs"/>
        </a:defRPr>
      </a:lvl1pPr>
    </p:titleStyle>
    <p:bodyStyle>
      <a:lvl1pPr marL="553085" lvl="0" indent="-553085" algn="l" defTabSz="1475105" rtl="0" eaLnBrk="1" fontAlgn="base" latinLnBrk="0" hangingPunct="1">
        <a:lnSpc>
          <a:spcPct val="100000"/>
        </a:lnSpc>
        <a:spcBef>
          <a:spcPct val="20000"/>
        </a:spcBef>
        <a:spcAft>
          <a:spcPct val="0"/>
        </a:spcAft>
        <a:buChar char="•"/>
        <a:defRPr sz="5200" b="0" i="0" u="none" kern="1200" baseline="0">
          <a:solidFill>
            <a:schemeClr val="tx1"/>
          </a:solidFill>
          <a:latin typeface="+mn-lt"/>
          <a:ea typeface="+mn-ea"/>
          <a:cs typeface="+mn-cs"/>
        </a:defRPr>
      </a:lvl1pPr>
      <a:lvl2pPr marL="1198245" lvl="1" indent="-461010" algn="l" defTabSz="1475105" rtl="0" eaLnBrk="1" fontAlgn="base" latinLnBrk="0" hangingPunct="1">
        <a:lnSpc>
          <a:spcPct val="100000"/>
        </a:lnSpc>
        <a:spcBef>
          <a:spcPct val="20000"/>
        </a:spcBef>
        <a:spcAft>
          <a:spcPct val="0"/>
        </a:spcAft>
        <a:buChar char="–"/>
        <a:defRPr sz="4500" b="0" i="0" u="none" kern="1200" baseline="0">
          <a:solidFill>
            <a:schemeClr val="tx1"/>
          </a:solidFill>
          <a:latin typeface="+mn-lt"/>
          <a:ea typeface="+mn-ea"/>
          <a:cs typeface="+mn-cs"/>
        </a:defRPr>
      </a:lvl2pPr>
      <a:lvl3pPr marL="1844040" lvl="2" indent="-368935" algn="l" defTabSz="1475105" rtl="0" eaLnBrk="1" fontAlgn="base" latinLnBrk="0" hangingPunct="1">
        <a:lnSpc>
          <a:spcPct val="100000"/>
        </a:lnSpc>
        <a:spcBef>
          <a:spcPct val="20000"/>
        </a:spcBef>
        <a:spcAft>
          <a:spcPct val="0"/>
        </a:spcAft>
        <a:buChar char="•"/>
        <a:defRPr sz="3900" b="0" i="0" u="none" kern="1200" baseline="0">
          <a:solidFill>
            <a:schemeClr val="tx1"/>
          </a:solidFill>
          <a:latin typeface="+mn-lt"/>
          <a:ea typeface="+mn-ea"/>
          <a:cs typeface="+mn-cs"/>
        </a:defRPr>
      </a:lvl3pPr>
      <a:lvl4pPr marL="2581275" lvl="3"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4pPr>
      <a:lvl5pPr marL="3319145" lvl="4"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5pPr>
      <a:lvl6pPr marL="4056380" lvl="5"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6pPr>
      <a:lvl7pPr marL="4794250" lvl="6"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7pPr>
      <a:lvl8pPr marL="5531485" lvl="7"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8pPr>
      <a:lvl9pPr marL="6269355" lvl="8" indent="-368935" algn="l" defTabSz="1475105"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9pPr>
    </p:bodyStyle>
    <p:otherStyle>
      <a:lvl1pPr marL="0" lvl="0" indent="0" algn="l" defTabSz="1475105" rtl="0" eaLnBrk="1" fontAlgn="base" latinLnBrk="0" hangingPunct="1">
        <a:lnSpc>
          <a:spcPct val="100000"/>
        </a:lnSpc>
        <a:spcBef>
          <a:spcPct val="0"/>
        </a:spcBef>
        <a:spcAft>
          <a:spcPct val="0"/>
        </a:spcAft>
        <a:buNone/>
        <a:defRPr sz="2900" b="0" i="0" u="none" kern="1200" baseline="0">
          <a:solidFill>
            <a:schemeClr val="tx1"/>
          </a:solidFill>
          <a:latin typeface="+mn-lt"/>
          <a:ea typeface="+mn-ea"/>
          <a:cs typeface="+mn-cs"/>
        </a:defRPr>
      </a:lvl1pPr>
      <a:lvl2pPr marL="737870" lvl="1"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2pPr>
      <a:lvl3pPr marL="1475105" lvl="2"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3pPr>
      <a:lvl4pPr marL="2212975" lvl="3"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4pPr>
      <a:lvl5pPr marL="2950210" lvl="4"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5pPr>
      <a:lvl6pPr marL="3688080" lvl="5"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6pPr>
      <a:lvl7pPr marL="4425315" lvl="6"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7pPr>
      <a:lvl8pPr marL="5163185" lvl="7"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8pPr>
      <a:lvl9pPr marL="5900420" lvl="8" indent="0" algn="ctr" defTabSz="1475105" rtl="0" eaLnBrk="1" fontAlgn="base" latinLnBrk="0" hangingPunct="1">
        <a:lnSpc>
          <a:spcPct val="100000"/>
        </a:lnSpc>
        <a:spcBef>
          <a:spcPct val="0"/>
        </a:spcBef>
        <a:spcAft>
          <a:spcPct val="0"/>
        </a:spcAft>
        <a:buNone/>
        <a:defRPr sz="5200" b="1" i="0" u="none" kern="1200" baseline="0">
          <a:solidFill>
            <a:srgbClr val="0000FF"/>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image" Target="../media/image4.jpeg"/><Relationship Id="rId8" Type="http://schemas.openxmlformats.org/officeDocument/2006/relationships/tags" Target="../tags/tag4.xml"/><Relationship Id="rId7" Type="http://schemas.openxmlformats.org/officeDocument/2006/relationships/tags" Target="../tags/tag3.xml"/><Relationship Id="rId6" Type="http://schemas.openxmlformats.org/officeDocument/2006/relationships/image" Target="../media/image3.jpeg"/><Relationship Id="rId5" Type="http://schemas.openxmlformats.org/officeDocument/2006/relationships/tags" Target="../tags/tag2.xml"/><Relationship Id="rId4" Type="http://schemas.openxmlformats.org/officeDocument/2006/relationships/hyperlink" Target="http://www.kmlq.gov.cn/" TargetMode="External"/><Relationship Id="rId3" Type="http://schemas.openxmlformats.org/officeDocument/2006/relationships/image" Target="../media/image2.jpeg"/><Relationship Id="rId2" Type="http://schemas.openxmlformats.org/officeDocument/2006/relationships/tags" Target="../tags/tag1.xml"/><Relationship Id="rId17" Type="http://schemas.openxmlformats.org/officeDocument/2006/relationships/notesSlide" Target="../notesSlides/notesSlide1.xml"/><Relationship Id="rId16" Type="http://schemas.openxmlformats.org/officeDocument/2006/relationships/slideLayout" Target="../slideLayouts/slideLayout7.xml"/><Relationship Id="rId15" Type="http://schemas.openxmlformats.org/officeDocument/2006/relationships/image" Target="../media/image8.jpeg"/><Relationship Id="rId14" Type="http://schemas.openxmlformats.org/officeDocument/2006/relationships/tags" Target="../tags/tag6.xml"/><Relationship Id="rId13" Type="http://schemas.openxmlformats.org/officeDocument/2006/relationships/tags" Target="../tags/tag5.xml"/><Relationship Id="rId12" Type="http://schemas.openxmlformats.org/officeDocument/2006/relationships/image" Target="../media/image7.jpeg"/><Relationship Id="rId11" Type="http://schemas.openxmlformats.org/officeDocument/2006/relationships/image" Target="../media/image6.jpeg"/><Relationship Id="rId10" Type="http://schemas.openxmlformats.org/officeDocument/2006/relationships/image" Target="../media/image5.jpeg"/><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文本框 29"/>
          <p:cNvSpPr txBox="1"/>
          <p:nvPr/>
        </p:nvSpPr>
        <p:spPr>
          <a:xfrm>
            <a:off x="8425180" y="4808855"/>
            <a:ext cx="6464300" cy="256540"/>
          </a:xfrm>
          <a:prstGeom prst="rect">
            <a:avLst/>
          </a:prstGeom>
          <a:solidFill>
            <a:schemeClr val="bg2">
              <a:lumMod val="60000"/>
              <a:lumOff val="40000"/>
            </a:schemeClr>
          </a:solidFill>
          <a:ln>
            <a:solidFill>
              <a:schemeClr val="bg1">
                <a:lumMod val="50000"/>
              </a:schemeClr>
            </a:solidFill>
          </a:ln>
        </p:spPr>
        <p:txBody>
          <a:bodyPr wrap="square" rtlCol="0">
            <a:noAutofit/>
          </a:bodyPr>
          <a:p>
            <a:r>
              <a:rPr lang="zh-CN" altLang="en-US" sz="1400" dirty="0" smtClean="0">
                <a:solidFill>
                  <a:schemeClr val="tx1"/>
                </a:solidFill>
                <a:latin typeface="黑体" panose="02010600030101010101" pitchFamily="49" charset="-122"/>
                <a:ea typeface="黑体" panose="02010600030101010101" pitchFamily="49" charset="-122"/>
                <a:sym typeface="+mn-ea"/>
              </a:rPr>
              <a:t>经济技术指标表对比</a:t>
            </a:r>
            <a:endParaRPr lang="zh-CN" altLang="en-US" sz="1400" dirty="0" smtClean="0">
              <a:solidFill>
                <a:schemeClr val="tx1"/>
              </a:solidFill>
              <a:latin typeface="黑体" panose="02010600030101010101" pitchFamily="49" charset="-122"/>
              <a:ea typeface="黑体" panose="02010600030101010101" pitchFamily="49" charset="-122"/>
            </a:endParaRPr>
          </a:p>
        </p:txBody>
      </p:sp>
      <p:pic>
        <p:nvPicPr>
          <p:cNvPr id="2" name="图片 1" descr="捕获"/>
          <p:cNvPicPr>
            <a:picLocks noChangeAspect="1"/>
          </p:cNvPicPr>
          <p:nvPr/>
        </p:nvPicPr>
        <p:blipFill>
          <a:blip r:embed="rId1"/>
          <a:srcRect t="3796" r="8514"/>
          <a:stretch>
            <a:fillRect/>
          </a:stretch>
        </p:blipFill>
        <p:spPr>
          <a:xfrm>
            <a:off x="8430260" y="5095875"/>
            <a:ext cx="6464935" cy="5236845"/>
          </a:xfrm>
          <a:prstGeom prst="rect">
            <a:avLst/>
          </a:prstGeom>
          <a:ln>
            <a:solidFill>
              <a:schemeClr val="bg1">
                <a:lumMod val="50000"/>
              </a:schemeClr>
            </a:solidFill>
          </a:ln>
        </p:spPr>
      </p:pic>
      <p:pic>
        <p:nvPicPr>
          <p:cNvPr id="6" name="图片 5" descr="1"/>
          <p:cNvPicPr>
            <a:picLocks noChangeAspect="1"/>
          </p:cNvPicPr>
          <p:nvPr>
            <p:custDataLst>
              <p:tags r:id="rId2"/>
            </p:custDataLst>
          </p:nvPr>
        </p:nvPicPr>
        <p:blipFill>
          <a:blip r:embed="rId3"/>
          <a:stretch>
            <a:fillRect/>
          </a:stretch>
        </p:blipFill>
        <p:spPr>
          <a:xfrm>
            <a:off x="10226040" y="888365"/>
            <a:ext cx="3075940" cy="3865245"/>
          </a:xfrm>
          <a:prstGeom prst="rect">
            <a:avLst/>
          </a:prstGeom>
          <a:ln>
            <a:solidFill>
              <a:schemeClr val="bg1">
                <a:lumMod val="65000"/>
              </a:schemeClr>
            </a:solidFill>
          </a:ln>
        </p:spPr>
      </p:pic>
      <p:sp>
        <p:nvSpPr>
          <p:cNvPr id="4" name="矩形 3"/>
          <p:cNvSpPr/>
          <p:nvPr/>
        </p:nvSpPr>
        <p:spPr>
          <a:xfrm>
            <a:off x="-1" y="0"/>
            <a:ext cx="15122525" cy="560354"/>
          </a:xfrm>
          <a:prstGeom prst="rect">
            <a:avLst/>
          </a:prstGeom>
          <a:solidFill>
            <a:srgbClr val="0070C0"/>
          </a:solidFill>
          <a:ln w="9525">
            <a:noFill/>
          </a:ln>
        </p:spPr>
        <p:txBody>
          <a:bodyPr lIns="145188" tIns="75498" rIns="145188" bIns="75498" anchor="ctr" anchorCtr="1"/>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latin typeface="Arial" panose="020B0604020202020204" pitchFamily="34" charset="0"/>
                <a:ea typeface="宋体" panose="02010600030101010101" pitchFamily="2" charset="-122"/>
              </a:defRPr>
            </a:lvl1pPr>
          </a:lstStyle>
          <a:p>
            <a:pPr lvl="0" algn="l"/>
            <a:r>
              <a:rPr lang="zh-CN" altLang="en-US" sz="3200" b="0" dirty="0" smtClean="0">
                <a:solidFill>
                  <a:schemeClr val="bg1"/>
                </a:solidFill>
                <a:latin typeface="黑体" panose="02010600030101010101" pitchFamily="49" charset="-122"/>
                <a:ea typeface="黑体" panose="02010600030101010101" pitchFamily="49" charset="-122"/>
              </a:rPr>
              <a:t>禄劝彝族苗族自治县自然资源局建设项目批前公示</a:t>
            </a:r>
            <a:endParaRPr lang="zh-CN" altLang="en-US" sz="3200" b="0" dirty="0">
              <a:solidFill>
                <a:schemeClr val="bg1"/>
              </a:solidFill>
              <a:latin typeface="黑体" panose="02010600030101010101" pitchFamily="49" charset="-122"/>
              <a:ea typeface="黑体" panose="02010600030101010101" pitchFamily="49" charset="-122"/>
            </a:endParaRPr>
          </a:p>
        </p:txBody>
      </p:sp>
      <p:sp>
        <p:nvSpPr>
          <p:cNvPr id="20" name="矩形 19"/>
          <p:cNvSpPr/>
          <p:nvPr/>
        </p:nvSpPr>
        <p:spPr>
          <a:xfrm>
            <a:off x="0" y="10347360"/>
            <a:ext cx="15122525" cy="346040"/>
          </a:xfrm>
          <a:prstGeom prst="rect">
            <a:avLst/>
          </a:prstGeom>
          <a:solidFill>
            <a:srgbClr val="0070C0"/>
          </a:solidFill>
          <a:ln w="9525">
            <a:noFill/>
          </a:ln>
        </p:spPr>
        <p:txBody>
          <a:bodyPr lIns="145188" tIns="75498" rIns="145188" bIns="75498" anchor="ctr" anchorCtr="1"/>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latin typeface="Arial" panose="020B0604020202020204" pitchFamily="34" charset="0"/>
                <a:ea typeface="宋体" panose="02010600030101010101" pitchFamily="2" charset="-122"/>
              </a:defRPr>
            </a:lvl1pPr>
          </a:lstStyle>
          <a:p>
            <a:pPr lvl="0" algn="l">
              <a:lnSpc>
                <a:spcPts val="2600"/>
              </a:lnSpc>
            </a:pPr>
            <a:r>
              <a:rPr lang="zh-CN" altLang="en-US" sz="2400" b="0" dirty="0" smtClean="0">
                <a:solidFill>
                  <a:schemeClr val="bg1"/>
                </a:solidFill>
                <a:latin typeface="黑体" panose="02010600030101010101" pitchFamily="49" charset="-122"/>
                <a:ea typeface="黑体" panose="02010600030101010101" pitchFamily="49" charset="-122"/>
              </a:rPr>
              <a:t>                                                          </a:t>
            </a:r>
            <a:r>
              <a:rPr lang="zh-CN" altLang="en-US" sz="2000" b="0" dirty="0" smtClean="0">
                <a:solidFill>
                  <a:schemeClr val="bg1"/>
                </a:solidFill>
                <a:latin typeface="黑体" panose="02010600030101010101" pitchFamily="49" charset="-122"/>
                <a:ea typeface="黑体" panose="02010600030101010101" pitchFamily="49" charset="-122"/>
              </a:rPr>
              <a:t>禄劝彝族苗族自治县自然资源局</a:t>
            </a:r>
            <a:endParaRPr lang="zh-CN" altLang="en-US" sz="2000" b="0" dirty="0">
              <a:solidFill>
                <a:schemeClr val="bg1"/>
              </a:solidFill>
              <a:latin typeface="黑体" panose="02010600030101010101" pitchFamily="49" charset="-122"/>
              <a:ea typeface="黑体" panose="02010600030101010101" pitchFamily="49" charset="-122"/>
            </a:endParaRPr>
          </a:p>
        </p:txBody>
      </p:sp>
      <p:sp>
        <p:nvSpPr>
          <p:cNvPr id="1026" name="Text Box 2"/>
          <p:cNvSpPr txBox="1">
            <a:spLocks noChangeArrowheads="1"/>
          </p:cNvSpPr>
          <p:nvPr/>
        </p:nvSpPr>
        <p:spPr bwMode="auto">
          <a:xfrm>
            <a:off x="131445" y="631825"/>
            <a:ext cx="2814955" cy="4102100"/>
          </a:xfrm>
          <a:prstGeom prst="rect">
            <a:avLst/>
          </a:prstGeom>
          <a:solidFill>
            <a:srgbClr val="FFFFFF"/>
          </a:solidFill>
          <a:ln w="6350">
            <a:solidFill>
              <a:schemeClr val="bg1">
                <a:lumMod val="50000"/>
              </a:schemeClr>
            </a:solidFill>
            <a:round/>
          </a:ln>
        </p:spPr>
        <p:txBody>
          <a:bodyPr vert="horz" wrap="square" lIns="91440" tIns="45720" rIns="91440" bIns="45720" numCol="1" anchor="t" anchorCtr="0" compatLnSpc="1"/>
          <a:lstStyle/>
          <a:p>
            <a:pPr lvl="0" algn="l" defTabSz="914400">
              <a:lnSpc>
                <a:spcPts val="1900"/>
              </a:lnSpc>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项目名称：</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凤家古镇47号地块凤家滨江府B区（二期）、C区方案调整</a:t>
            </a:r>
            <a:endPar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ct val="0"/>
              </a:spcBef>
              <a:spcAft>
                <a:spcPct val="0"/>
              </a:spcAft>
              <a:buClrTx/>
              <a:buSzTx/>
              <a:buFontTx/>
              <a:buNone/>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项目性质：</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新建</a:t>
            </a:r>
            <a:endPar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ct val="0"/>
              </a:spcBef>
              <a:spcAft>
                <a:spcPct val="0"/>
              </a:spcAft>
              <a:buClrTx/>
              <a:buSzTx/>
              <a:buFontTx/>
              <a:buNone/>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公示单位：</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禄劝彝族苗族自治县自然资源局</a:t>
            </a:r>
            <a:endPar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ct val="0"/>
              </a:spcBef>
              <a:spcAft>
                <a:spcPct val="0"/>
              </a:spcAft>
              <a:buClrTx/>
              <a:buSzTx/>
              <a:buFontTx/>
              <a:buNone/>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公示类别：</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批前公示</a:t>
            </a:r>
            <a:endPar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ct val="0"/>
              </a:spcBef>
              <a:spcAft>
                <a:spcPct val="0"/>
              </a:spcAft>
              <a:buClrTx/>
              <a:buSzTx/>
              <a:buFontTx/>
              <a:buNone/>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公示时间：</a:t>
            </a:r>
            <a:r>
              <a:rPr kumimoji="0" lang="en-US" altLang="zh-CN" sz="1400" b="0" i="0" u="none" strike="noStrike" cap="none" normalizeH="0" baseline="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2026.6.8-2026.6.17</a:t>
            </a:r>
            <a:endParaRPr kumimoji="0" lang="en-US" altLang="zh-CN"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ct val="0"/>
              </a:spcBef>
              <a:spcAft>
                <a:spcPct val="0"/>
              </a:spcAft>
              <a:buClrTx/>
              <a:buSzTx/>
              <a:buFontTx/>
              <a:buNone/>
            </a:pPr>
            <a:r>
              <a:rPr kumimoji="0" lang="zh-CN" altLang="en-US" sz="1400" b="1"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公示网址：</a:t>
            </a:r>
            <a:r>
              <a:rPr kumimoji="0" lang="en-US" altLang="zh-CN" sz="1400" b="0" i="0" u="none" strike="noStrike" cap="none" normalizeH="0" baseline="0" dirty="0" smtClean="0">
                <a:ln>
                  <a:noFill/>
                </a:ln>
                <a:solidFill>
                  <a:schemeClr val="tx1"/>
                </a:solidFill>
                <a:effectLst/>
                <a:latin typeface="黑体" panose="02010600030101010101" pitchFamily="49" charset="-122"/>
                <a:ea typeface="黑体" panose="02010600030101010101" pitchFamily="49" charset="-122"/>
                <a:cs typeface="宋体" panose="02010600030101010101" pitchFamily="2" charset="-122"/>
                <a:hlinkClick r:id="rId4"/>
              </a:rPr>
              <a:t>http://www.kmlq.gov.cn/</a:t>
            </a:r>
            <a:endParaRPr kumimoji="0" lang="en-US" altLang="zh-CN"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R="0" lvl="0" algn="l" defTabSz="914400" rtl="0">
              <a:lnSpc>
                <a:spcPts val="1900"/>
              </a:lnSpc>
              <a:spcBef>
                <a:spcPts val="700"/>
              </a:spcBef>
              <a:spcAft>
                <a:spcPct val="0"/>
              </a:spcAft>
              <a:buClrTx/>
              <a:buSzTx/>
              <a:buFontTx/>
              <a:buNone/>
            </a:pPr>
            <a:r>
              <a:rPr kumimoji="0" lang="en-US" altLang="zh-CN"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  </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对以上公示项目如有异议，请在公示期限内以书面形式将意见和建议反馈到禄劝彝族苗族自治县自然资源局。（联系电话：</a:t>
            </a:r>
            <a:r>
              <a:rPr kumimoji="0" lang="en-US" altLang="zh-CN"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68913475</a:t>
            </a:r>
            <a:r>
              <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a:t>
            </a:r>
            <a:endParaRPr kumimoji="0" lang="zh-CN" altLang="en-US" sz="1400" b="0" i="0" u="none" strike="noStrike" cap="none" normalizeH="0" baseline="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endParaRPr>
          </a:p>
          <a:p>
            <a:pPr marL="0" marR="0" lvl="0" indent="0" algn="l" defTabSz="914400" rtl="0" eaLnBrk="1" fontAlgn="base" latinLnBrk="0" hangingPunct="1">
              <a:lnSpc>
                <a:spcPts val="1900"/>
              </a:lnSpc>
              <a:spcBef>
                <a:spcPct val="0"/>
              </a:spcBef>
              <a:spcAft>
                <a:spcPct val="0"/>
              </a:spcAft>
              <a:buClrTx/>
              <a:buSzTx/>
              <a:buFontTx/>
              <a:buNone/>
            </a:pPr>
            <a:endParaRPr kumimoji="0" lang="en-US" altLang="zh-CN" sz="18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
        <p:nvSpPr>
          <p:cNvPr id="22" name="矩形 21"/>
          <p:cNvSpPr/>
          <p:nvPr/>
        </p:nvSpPr>
        <p:spPr>
          <a:xfrm>
            <a:off x="3076575" y="631825"/>
            <a:ext cx="3953510" cy="4104640"/>
          </a:xfrm>
          <a:prstGeom prst="rect">
            <a:avLst/>
          </a:prstGeom>
          <a:ln>
            <a:solidFill>
              <a:schemeClr val="bg1">
                <a:lumMod val="50000"/>
              </a:schemeClr>
            </a:solidFill>
          </a:ln>
        </p:spPr>
        <p:txBody>
          <a:bodyPr wrap="square">
            <a:noAutofit/>
          </a:bodyPr>
          <a:lstStyle/>
          <a:p>
            <a:pPr algn="just">
              <a:lnSpc>
                <a:spcPts val="1500"/>
              </a:lnSpc>
            </a:pPr>
            <a:r>
              <a:rPr lang="zh-CN" altLang="en-US" sz="160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sym typeface="+mn-ea"/>
              </a:rPr>
              <a:t>项目简介：</a:t>
            </a:r>
            <a:r>
              <a:rPr lang="zh-CN" altLang="en-US" sz="1400" b="0" dirty="0" smtClean="0">
                <a:solidFill>
                  <a:schemeClr val="tx2"/>
                </a:solidFill>
                <a:latin typeface="+mn-ea"/>
                <a:ea typeface="+mn-ea"/>
                <a:cs typeface="+mn-ea"/>
                <a:sym typeface="+mn-ea"/>
              </a:rPr>
              <a:t>该</a:t>
            </a:r>
            <a:r>
              <a:rPr lang="zh-CN" altLang="en-US" sz="1400" b="0" dirty="0" smtClean="0">
                <a:solidFill>
                  <a:schemeClr val="tx2"/>
                </a:solidFill>
                <a:latin typeface="+mn-ea"/>
                <a:ea typeface="+mn-ea"/>
                <a:cs typeface="+mn-ea"/>
                <a:sym typeface="+mn-ea"/>
              </a:rPr>
              <a:t>项目位于昆明市禄劝县南部，地块东、北临掌鸠河，西临禄大路，南临108国道。</a:t>
            </a:r>
            <a:endParaRPr lang="zh-CN" altLang="en-US" sz="1400" b="0" dirty="0" smtClean="0">
              <a:solidFill>
                <a:schemeClr val="tx2"/>
              </a:solidFill>
              <a:latin typeface="+mn-ea"/>
              <a:ea typeface="+mn-ea"/>
              <a:cs typeface="+mn-ea"/>
              <a:sym typeface="+mn-ea"/>
            </a:endParaRPr>
          </a:p>
          <a:p>
            <a:pPr algn="just">
              <a:lnSpc>
                <a:spcPts val="1500"/>
              </a:lnSpc>
            </a:pPr>
            <a:r>
              <a:rPr lang="zh-CN" altLang="en-US" sz="1600" dirty="0" smtClean="0">
                <a:ln>
                  <a:noFill/>
                </a:ln>
                <a:solidFill>
                  <a:srgbClr val="000000"/>
                </a:solidFill>
                <a:effectLst/>
                <a:latin typeface="黑体" panose="02010600030101010101" pitchFamily="49" charset="-122"/>
                <a:ea typeface="黑体" panose="02010600030101010101" pitchFamily="49" charset="-122"/>
                <a:cs typeface="宋体" panose="02010600030101010101" pitchFamily="2" charset="-122"/>
              </a:rPr>
              <a:t>经济技术指标：</a:t>
            </a:r>
            <a:r>
              <a:rPr lang="zh-CN" altLang="en-US" sz="1400" b="0" dirty="0">
                <a:solidFill>
                  <a:schemeClr val="tx1"/>
                </a:solidFill>
                <a:latin typeface="黑体" panose="02010600030101010101" pitchFamily="49" charset="-122"/>
                <a:ea typeface="黑体" panose="02010600030101010101" pitchFamily="49" charset="-122"/>
              </a:rPr>
              <a:t>总用地面积</a:t>
            </a:r>
            <a:r>
              <a:rPr lang="en-US" altLang="zh-CN" sz="1400" b="0" dirty="0">
                <a:solidFill>
                  <a:schemeClr val="tx1"/>
                </a:solidFill>
                <a:latin typeface="黑体" panose="02010600030101010101" pitchFamily="49" charset="-122"/>
                <a:ea typeface="黑体" panose="02010600030101010101" pitchFamily="49" charset="-122"/>
              </a:rPr>
              <a:t>71246.4</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；净用地面积</a:t>
            </a:r>
            <a:r>
              <a:rPr lang="en-US" altLang="zh-CN" sz="1400" b="0" dirty="0">
                <a:solidFill>
                  <a:schemeClr val="tx1"/>
                </a:solidFill>
                <a:latin typeface="黑体" panose="02010600030101010101" pitchFamily="49" charset="-122"/>
                <a:ea typeface="黑体" panose="02010600030101010101" pitchFamily="49" charset="-122"/>
              </a:rPr>
              <a:t>67007.76</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；总建筑面积</a:t>
            </a:r>
            <a:r>
              <a:rPr lang="en-US" altLang="zh-CN" sz="1400" b="0" dirty="0">
                <a:solidFill>
                  <a:schemeClr val="tx1"/>
                </a:solidFill>
                <a:latin typeface="黑体" panose="02010600030101010101" pitchFamily="49" charset="-122"/>
                <a:ea typeface="黑体" panose="02010600030101010101" pitchFamily="49" charset="-122"/>
              </a:rPr>
              <a:t>136071.47</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，包括：地上计容建筑面积</a:t>
            </a:r>
            <a:r>
              <a:rPr lang="en-US" altLang="zh-CN" sz="1400" b="0" dirty="0">
                <a:solidFill>
                  <a:schemeClr val="tx1"/>
                </a:solidFill>
                <a:latin typeface="黑体" panose="02010600030101010101" pitchFamily="49" charset="-122"/>
                <a:ea typeface="黑体" panose="02010600030101010101" pitchFamily="49" charset="-122"/>
                <a:sym typeface="+mn-ea"/>
              </a:rPr>
              <a:t>116335.14</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（住宅面积</a:t>
            </a:r>
            <a:r>
              <a:rPr lang="en-US" altLang="zh-CN" sz="1400" b="0" dirty="0">
                <a:solidFill>
                  <a:schemeClr val="tx1"/>
                </a:solidFill>
                <a:latin typeface="黑体" panose="02010600030101010101" pitchFamily="49" charset="-122"/>
                <a:ea typeface="黑体" panose="02010600030101010101" pitchFamily="49" charset="-122"/>
              </a:rPr>
              <a:t>108675.59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，商业面积</a:t>
            </a:r>
            <a:r>
              <a:rPr lang="en-US" altLang="zh-CN" sz="1400" b="0" dirty="0">
                <a:solidFill>
                  <a:schemeClr val="tx1"/>
                </a:solidFill>
                <a:latin typeface="黑体" panose="02010600030101010101" pitchFamily="49" charset="-122"/>
                <a:ea typeface="黑体" panose="02010600030101010101" pitchFamily="49" charset="-122"/>
              </a:rPr>
              <a:t>81.83</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，办公面积</a:t>
            </a:r>
            <a:r>
              <a:rPr lang="en-US" altLang="zh-CN" sz="1400" b="0" dirty="0">
                <a:solidFill>
                  <a:schemeClr val="tx1"/>
                </a:solidFill>
                <a:latin typeface="黑体" panose="02010600030101010101" pitchFamily="49" charset="-122"/>
                <a:ea typeface="黑体" panose="02010600030101010101" pitchFamily="49" charset="-122"/>
              </a:rPr>
              <a:t>5725.6</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，社区服务站</a:t>
            </a:r>
            <a:r>
              <a:rPr lang="en-US" altLang="zh-CN" sz="1400" b="0" dirty="0">
                <a:solidFill>
                  <a:schemeClr val="tx1"/>
                </a:solidFill>
                <a:latin typeface="黑体" panose="02010600030101010101" pitchFamily="49" charset="-122"/>
                <a:ea typeface="黑体" panose="02010600030101010101" pitchFamily="49" charset="-122"/>
              </a:rPr>
              <a:t>219.49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，文化活动站</a:t>
            </a:r>
            <a:r>
              <a:rPr lang="en-US" altLang="zh-CN" sz="1400" b="0" dirty="0">
                <a:solidFill>
                  <a:schemeClr val="tx1"/>
                </a:solidFill>
                <a:latin typeface="黑体" panose="02010600030101010101" pitchFamily="49" charset="-122"/>
                <a:ea typeface="黑体" panose="02010600030101010101" pitchFamily="49" charset="-122"/>
              </a:rPr>
              <a:t>170.67</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，社区卫生服务站</a:t>
            </a:r>
            <a:r>
              <a:rPr lang="en-US" altLang="zh-CN" sz="1400" b="0" dirty="0">
                <a:solidFill>
                  <a:schemeClr val="tx1"/>
                </a:solidFill>
                <a:latin typeface="黑体" panose="02010600030101010101" pitchFamily="49" charset="-122"/>
                <a:ea typeface="黑体" panose="02010600030101010101" pitchFamily="49" charset="-122"/>
              </a:rPr>
              <a:t>169.73</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，养老服务设施</a:t>
            </a:r>
            <a:r>
              <a:rPr lang="en-US" altLang="zh-CN" sz="1400" b="0" dirty="0">
                <a:solidFill>
                  <a:schemeClr val="tx1"/>
                </a:solidFill>
                <a:latin typeface="黑体" panose="02010600030101010101" pitchFamily="49" charset="-122"/>
                <a:ea typeface="黑体" panose="02010600030101010101" pitchFamily="49" charset="-122"/>
              </a:rPr>
              <a:t>309.53</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，生鲜超市</a:t>
            </a:r>
            <a:r>
              <a:rPr lang="en-US" altLang="zh-CN" sz="1400" b="0" dirty="0">
                <a:solidFill>
                  <a:schemeClr val="tx1"/>
                </a:solidFill>
                <a:latin typeface="黑体" panose="02010600030101010101" pitchFamily="49" charset="-122"/>
                <a:ea typeface="黑体" panose="02010600030101010101" pitchFamily="49" charset="-122"/>
              </a:rPr>
              <a:t>549.31</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，物业管理</a:t>
            </a:r>
            <a:r>
              <a:rPr lang="en-US" altLang="zh-CN" sz="1400" b="0" dirty="0">
                <a:solidFill>
                  <a:schemeClr val="tx1"/>
                </a:solidFill>
                <a:latin typeface="黑体" panose="02010600030101010101" pitchFamily="49" charset="-122"/>
                <a:ea typeface="黑体" panose="02010600030101010101" pitchFamily="49" charset="-122"/>
              </a:rPr>
              <a:t>201.5</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，邮件及快件送达设施</a:t>
            </a:r>
            <a:r>
              <a:rPr lang="en-US" altLang="zh-CN" sz="1400" b="0" dirty="0">
                <a:solidFill>
                  <a:schemeClr val="tx1"/>
                </a:solidFill>
                <a:latin typeface="黑体" panose="02010600030101010101" pitchFamily="49" charset="-122"/>
                <a:ea typeface="黑体" panose="02010600030101010101" pitchFamily="49" charset="-122"/>
              </a:rPr>
              <a:t>31.2</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，门卫室</a:t>
            </a:r>
            <a:r>
              <a:rPr lang="en-US" altLang="zh-CN" sz="1400" b="0" dirty="0">
                <a:solidFill>
                  <a:schemeClr val="tx1"/>
                </a:solidFill>
                <a:latin typeface="黑体" panose="02010600030101010101" pitchFamily="49" charset="-122"/>
                <a:ea typeface="黑体" panose="02010600030101010101" pitchFamily="49" charset="-122"/>
              </a:rPr>
              <a:t>31.2</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，生活垃圾收集点与垃圾处理设施用房</a:t>
            </a:r>
            <a:r>
              <a:rPr lang="en-US" altLang="zh-CN" sz="1400" b="0" dirty="0">
                <a:solidFill>
                  <a:schemeClr val="tx1"/>
                </a:solidFill>
                <a:latin typeface="黑体" panose="02010600030101010101" pitchFamily="49" charset="-122"/>
                <a:ea typeface="黑体" panose="02010600030101010101" pitchFamily="49" charset="-122"/>
              </a:rPr>
              <a:t>26.4</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，公共厕所</a:t>
            </a:r>
            <a:r>
              <a:rPr lang="en-US" altLang="zh-CN" sz="1400" b="0" dirty="0">
                <a:solidFill>
                  <a:schemeClr val="tx1"/>
                </a:solidFill>
                <a:latin typeface="黑体" panose="02010600030101010101" pitchFamily="49" charset="-122"/>
                <a:ea typeface="黑体" panose="02010600030101010101" pitchFamily="49" charset="-122"/>
              </a:rPr>
              <a:t>143.09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），地上不计容建筑面积</a:t>
            </a:r>
            <a:r>
              <a:rPr lang="en-US" altLang="zh-CN" sz="1400" b="0" dirty="0">
                <a:solidFill>
                  <a:schemeClr val="tx1"/>
                </a:solidFill>
                <a:latin typeface="黑体" panose="02010600030101010101" pitchFamily="49" charset="-122"/>
                <a:ea typeface="黑体" panose="02010600030101010101" pitchFamily="49" charset="-122"/>
              </a:rPr>
              <a:t>1900.62</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sym typeface="+mn-ea"/>
              </a:rPr>
              <a:t>（结构架空层）</a:t>
            </a:r>
            <a:r>
              <a:rPr lang="zh-CN" altLang="en-US" sz="1400" b="0" dirty="0">
                <a:solidFill>
                  <a:schemeClr val="tx1"/>
                </a:solidFill>
                <a:latin typeface="黑体" panose="02010600030101010101" pitchFamily="49" charset="-122"/>
                <a:ea typeface="黑体" panose="02010600030101010101" pitchFamily="49" charset="-122"/>
              </a:rPr>
              <a:t>，地下不计容建筑面积</a:t>
            </a:r>
            <a:r>
              <a:rPr lang="en-US" altLang="zh-CN" sz="1400" b="0" dirty="0">
                <a:solidFill>
                  <a:schemeClr val="tx1"/>
                </a:solidFill>
                <a:latin typeface="黑体" panose="02010600030101010101" pitchFamily="49" charset="-122"/>
                <a:ea typeface="黑体" panose="02010600030101010101" pitchFamily="49" charset="-122"/>
              </a:rPr>
              <a:t>17835.71</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（非人防机动车库</a:t>
            </a:r>
            <a:r>
              <a:rPr lang="en-US" altLang="zh-CN" sz="1400" b="0" dirty="0">
                <a:solidFill>
                  <a:schemeClr val="tx1"/>
                </a:solidFill>
                <a:latin typeface="黑体" panose="02010600030101010101" pitchFamily="49" charset="-122"/>
                <a:ea typeface="黑体" panose="02010600030101010101" pitchFamily="49" charset="-122"/>
              </a:rPr>
              <a:t>7725.8</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，人防机动车库</a:t>
            </a:r>
            <a:r>
              <a:rPr lang="en-US" altLang="zh-CN" sz="1400" b="0" dirty="0">
                <a:solidFill>
                  <a:schemeClr val="tx1"/>
                </a:solidFill>
                <a:latin typeface="黑体" panose="02010600030101010101" pitchFamily="49" charset="-122"/>
                <a:ea typeface="黑体" panose="02010600030101010101" pitchFamily="49" charset="-122"/>
              </a:rPr>
              <a:t>6897.84</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，非机动车库及其它</a:t>
            </a:r>
            <a:r>
              <a:rPr lang="en-US" altLang="zh-CN" sz="1400" b="0" dirty="0">
                <a:solidFill>
                  <a:schemeClr val="tx1"/>
                </a:solidFill>
                <a:latin typeface="黑体" panose="02010600030101010101" pitchFamily="49" charset="-122"/>
                <a:ea typeface="黑体" panose="02010600030101010101" pitchFamily="49" charset="-122"/>
              </a:rPr>
              <a:t>3079.89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，物业管理</a:t>
            </a:r>
            <a:r>
              <a:rPr lang="en-US" altLang="zh-CN" sz="1400" b="0" dirty="0">
                <a:solidFill>
                  <a:schemeClr val="tx1"/>
                </a:solidFill>
                <a:latin typeface="黑体" panose="02010600030101010101" pitchFamily="49" charset="-122"/>
                <a:ea typeface="黑体" panose="02010600030101010101" pitchFamily="49" charset="-122"/>
              </a:rPr>
              <a:t>132.18</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）；室外体育活动场所</a:t>
            </a:r>
            <a:r>
              <a:rPr lang="en-US" altLang="zh-CN" sz="1400" b="0" dirty="0">
                <a:solidFill>
                  <a:schemeClr val="tx1"/>
                </a:solidFill>
                <a:latin typeface="黑体" panose="02010600030101010101" pitchFamily="49" charset="-122"/>
                <a:ea typeface="黑体" panose="02010600030101010101" pitchFamily="49" charset="-122"/>
              </a:rPr>
              <a:t>704.99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宋体" panose="02010600030101010101" pitchFamily="2" charset="-122"/>
                <a:sym typeface="+mn-ea"/>
              </a:rPr>
              <a:t>（不计入建筑面积）；</a:t>
            </a:r>
            <a:r>
              <a:rPr lang="zh-CN" altLang="en-US" sz="1400" b="0" dirty="0">
                <a:solidFill>
                  <a:schemeClr val="tx1"/>
                </a:solidFill>
                <a:latin typeface="黑体" panose="02010600030101010101" pitchFamily="49" charset="-122"/>
                <a:ea typeface="黑体" panose="02010600030101010101" pitchFamily="49" charset="-122"/>
              </a:rPr>
              <a:t>建筑占地面积</a:t>
            </a:r>
            <a:r>
              <a:rPr lang="en-US" altLang="zh-CN" sz="1400" b="0" dirty="0">
                <a:solidFill>
                  <a:schemeClr val="tx1"/>
                </a:solidFill>
                <a:latin typeface="黑体" panose="02010600030101010101" pitchFamily="49" charset="-122"/>
                <a:ea typeface="黑体" panose="02010600030101010101" pitchFamily="49" charset="-122"/>
              </a:rPr>
              <a:t>17233.08</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；绿地面积</a:t>
            </a:r>
            <a:r>
              <a:rPr lang="en-US" altLang="zh-CN" sz="1400" b="0" dirty="0">
                <a:solidFill>
                  <a:schemeClr val="tx1"/>
                </a:solidFill>
                <a:latin typeface="黑体" panose="02010600030101010101" pitchFamily="49" charset="-122"/>
                <a:ea typeface="黑体" panose="02010600030101010101" pitchFamily="49" charset="-122"/>
              </a:rPr>
              <a:t>23769</a:t>
            </a:r>
            <a:r>
              <a:rPr lang="en-US" altLang="zh-CN" sz="1400" b="0" dirty="0">
                <a:solidFill>
                  <a:schemeClr val="tx1"/>
                </a:solidFill>
                <a:latin typeface="宋体" panose="02010600030101010101" pitchFamily="2" charset="-122"/>
                <a:sym typeface="+mn-ea"/>
              </a:rPr>
              <a:t>㎡</a:t>
            </a:r>
            <a:r>
              <a:rPr lang="zh-CN" altLang="en-US" sz="1400" b="0" dirty="0">
                <a:solidFill>
                  <a:schemeClr val="tx1"/>
                </a:solidFill>
                <a:latin typeface="黑体" panose="02010600030101010101" pitchFamily="49" charset="-122"/>
                <a:ea typeface="黑体" panose="02010600030101010101" pitchFamily="49" charset="-122"/>
              </a:rPr>
              <a:t>；容积率</a:t>
            </a:r>
            <a:r>
              <a:rPr lang="en-US" altLang="zh-CN" sz="1400" b="0" dirty="0">
                <a:solidFill>
                  <a:schemeClr val="tx1"/>
                </a:solidFill>
                <a:latin typeface="黑体" panose="02010600030101010101" pitchFamily="49" charset="-122"/>
                <a:ea typeface="黑体" panose="02010600030101010101" pitchFamily="49" charset="-122"/>
              </a:rPr>
              <a:t>1.74</a:t>
            </a:r>
            <a:r>
              <a:rPr lang="zh-CN" altLang="en-US" sz="1400" b="0" dirty="0">
                <a:solidFill>
                  <a:schemeClr val="tx1"/>
                </a:solidFill>
                <a:latin typeface="黑体" panose="02010600030101010101" pitchFamily="49" charset="-122"/>
                <a:ea typeface="黑体" panose="02010600030101010101" pitchFamily="49" charset="-122"/>
              </a:rPr>
              <a:t>；建筑密度</a:t>
            </a:r>
            <a:r>
              <a:rPr lang="en-US" altLang="zh-CN" sz="1400" b="0" dirty="0">
                <a:solidFill>
                  <a:schemeClr val="tx1"/>
                </a:solidFill>
                <a:latin typeface="黑体" panose="02010600030101010101" pitchFamily="49" charset="-122"/>
                <a:ea typeface="黑体" panose="02010600030101010101" pitchFamily="49" charset="-122"/>
              </a:rPr>
              <a:t>25.72%</a:t>
            </a:r>
            <a:r>
              <a:rPr lang="zh-CN" altLang="en-US" sz="1400" b="0" dirty="0">
                <a:solidFill>
                  <a:schemeClr val="tx1"/>
                </a:solidFill>
                <a:latin typeface="黑体" panose="02010600030101010101" pitchFamily="49" charset="-122"/>
                <a:ea typeface="黑体" panose="02010600030101010101" pitchFamily="49" charset="-122"/>
              </a:rPr>
              <a:t>；绿地率</a:t>
            </a:r>
            <a:r>
              <a:rPr lang="en-US" altLang="zh-CN" sz="1400" b="0" dirty="0">
                <a:solidFill>
                  <a:schemeClr val="tx1"/>
                </a:solidFill>
                <a:latin typeface="黑体" panose="02010600030101010101" pitchFamily="49" charset="-122"/>
                <a:ea typeface="黑体" panose="02010600030101010101" pitchFamily="49" charset="-122"/>
              </a:rPr>
              <a:t>35.47%</a:t>
            </a:r>
            <a:r>
              <a:rPr lang="zh-CN" altLang="en-US" sz="1400" b="0" dirty="0">
                <a:solidFill>
                  <a:schemeClr val="tx1"/>
                </a:solidFill>
                <a:latin typeface="黑体" panose="02010600030101010101" pitchFamily="49" charset="-122"/>
                <a:ea typeface="黑体" panose="02010600030101010101" pitchFamily="49" charset="-122"/>
              </a:rPr>
              <a:t>；居住总户数</a:t>
            </a:r>
            <a:r>
              <a:rPr lang="en-US" altLang="zh-CN" sz="1400" b="0" dirty="0">
                <a:solidFill>
                  <a:schemeClr val="tx1"/>
                </a:solidFill>
                <a:latin typeface="黑体" panose="02010600030101010101" pitchFamily="49" charset="-122"/>
                <a:ea typeface="黑体" panose="02010600030101010101" pitchFamily="49" charset="-122"/>
              </a:rPr>
              <a:t>728</a:t>
            </a:r>
            <a:r>
              <a:rPr lang="zh-CN" altLang="en-US" sz="1400" b="0" dirty="0">
                <a:solidFill>
                  <a:schemeClr val="tx1"/>
                </a:solidFill>
                <a:latin typeface="黑体" panose="02010600030101010101" pitchFamily="49" charset="-122"/>
                <a:ea typeface="黑体" panose="02010600030101010101" pitchFamily="49" charset="-122"/>
              </a:rPr>
              <a:t>户；机动车停车位</a:t>
            </a:r>
            <a:r>
              <a:rPr lang="en-US" altLang="zh-CN" sz="1400" b="0" dirty="0">
                <a:solidFill>
                  <a:schemeClr val="tx1"/>
                </a:solidFill>
                <a:latin typeface="黑体" panose="02010600030101010101" pitchFamily="49" charset="-122"/>
                <a:ea typeface="黑体" panose="02010600030101010101" pitchFamily="49" charset="-122"/>
              </a:rPr>
              <a:t>729</a:t>
            </a:r>
            <a:r>
              <a:rPr lang="zh-CN" altLang="en-US" sz="1400" b="0" dirty="0">
                <a:solidFill>
                  <a:schemeClr val="tx1"/>
                </a:solidFill>
                <a:latin typeface="黑体" panose="02010600030101010101" pitchFamily="49" charset="-122"/>
                <a:ea typeface="黑体" panose="02010600030101010101" pitchFamily="49" charset="-122"/>
              </a:rPr>
              <a:t>个（地上车位</a:t>
            </a:r>
            <a:r>
              <a:rPr lang="en-US" altLang="zh-CN" sz="1200" b="0" dirty="0">
                <a:solidFill>
                  <a:schemeClr val="tx1"/>
                </a:solidFill>
                <a:latin typeface="黑体" panose="02010600030101010101" pitchFamily="49" charset="-122"/>
                <a:ea typeface="黑体" panose="02010600030101010101" pitchFamily="49" charset="-122"/>
              </a:rPr>
              <a:t>305</a:t>
            </a:r>
            <a:r>
              <a:rPr lang="zh-CN" altLang="en-US" sz="1200" b="0" dirty="0">
                <a:solidFill>
                  <a:schemeClr val="tx1"/>
                </a:solidFill>
                <a:latin typeface="黑体" panose="02010600030101010101" pitchFamily="49" charset="-122"/>
                <a:ea typeface="黑体" panose="02010600030101010101" pitchFamily="49" charset="-122"/>
              </a:rPr>
              <a:t>个，地下车位</a:t>
            </a:r>
            <a:r>
              <a:rPr lang="en-US" altLang="zh-CN" sz="1200" b="0" dirty="0">
                <a:solidFill>
                  <a:schemeClr val="tx1"/>
                </a:solidFill>
                <a:latin typeface="黑体" panose="02010600030101010101" pitchFamily="49" charset="-122"/>
                <a:ea typeface="黑体" panose="02010600030101010101" pitchFamily="49" charset="-122"/>
              </a:rPr>
              <a:t>424</a:t>
            </a:r>
            <a:r>
              <a:rPr lang="zh-CN" altLang="en-US" sz="1200" b="0" dirty="0">
                <a:solidFill>
                  <a:schemeClr val="tx1"/>
                </a:solidFill>
                <a:latin typeface="黑体" panose="02010600030101010101" pitchFamily="49" charset="-122"/>
                <a:ea typeface="黑体" panose="02010600030101010101" pitchFamily="49" charset="-122"/>
              </a:rPr>
              <a:t>个）；非机动车停车位</a:t>
            </a:r>
            <a:r>
              <a:rPr lang="en-US" altLang="zh-CN" sz="1200" b="0" dirty="0">
                <a:solidFill>
                  <a:schemeClr val="tx1"/>
                </a:solidFill>
                <a:latin typeface="黑体" panose="02010600030101010101" pitchFamily="49" charset="-122"/>
                <a:ea typeface="黑体" panose="02010600030101010101" pitchFamily="49" charset="-122"/>
              </a:rPr>
              <a:t>1168</a:t>
            </a:r>
            <a:r>
              <a:rPr lang="zh-CN" altLang="en-US" sz="1200" b="0" dirty="0">
                <a:solidFill>
                  <a:schemeClr val="tx1"/>
                </a:solidFill>
                <a:latin typeface="黑体" panose="02010600030101010101" pitchFamily="49" charset="-122"/>
                <a:ea typeface="黑体" panose="02010600030101010101" pitchFamily="49" charset="-122"/>
              </a:rPr>
              <a:t>个</a:t>
            </a:r>
            <a:r>
              <a:rPr lang="en-US" altLang="zh-CN" sz="1200" b="0" dirty="0">
                <a:solidFill>
                  <a:schemeClr val="tx1"/>
                </a:solidFill>
                <a:latin typeface="黑体" panose="02010600030101010101" pitchFamily="49" charset="-122"/>
                <a:ea typeface="黑体" panose="02010600030101010101" pitchFamily="49" charset="-122"/>
              </a:rPr>
              <a:t> </a:t>
            </a:r>
            <a:r>
              <a:rPr lang="zh-CN" altLang="en-US" sz="1200" b="0" dirty="0">
                <a:solidFill>
                  <a:schemeClr val="tx1"/>
                </a:solidFill>
                <a:latin typeface="黑体" panose="02010600030101010101" pitchFamily="49" charset="-122"/>
                <a:ea typeface="黑体" panose="02010600030101010101" pitchFamily="49" charset="-122"/>
              </a:rPr>
              <a:t>。</a:t>
            </a:r>
            <a:endParaRPr lang="zh-CN" altLang="en-US" sz="1200" b="0" dirty="0">
              <a:solidFill>
                <a:schemeClr val="tx1"/>
              </a:solidFill>
              <a:latin typeface="黑体" panose="02010600030101010101" pitchFamily="49" charset="-122"/>
              <a:ea typeface="黑体" panose="02010600030101010101" pitchFamily="49" charset="-122"/>
            </a:endParaRPr>
          </a:p>
        </p:txBody>
      </p:sp>
      <p:pic>
        <p:nvPicPr>
          <p:cNvPr id="3" name="图片 2" descr="原1"/>
          <p:cNvPicPr>
            <a:picLocks noChangeAspect="1"/>
          </p:cNvPicPr>
          <p:nvPr>
            <p:custDataLst>
              <p:tags r:id="rId5"/>
            </p:custDataLst>
          </p:nvPr>
        </p:nvPicPr>
        <p:blipFill>
          <a:blip r:embed="rId6"/>
          <a:stretch>
            <a:fillRect/>
          </a:stretch>
        </p:blipFill>
        <p:spPr>
          <a:xfrm>
            <a:off x="7160260" y="887730"/>
            <a:ext cx="3035300" cy="3846195"/>
          </a:xfrm>
          <a:prstGeom prst="rect">
            <a:avLst/>
          </a:prstGeom>
          <a:ln>
            <a:solidFill>
              <a:schemeClr val="bg1">
                <a:lumMod val="50000"/>
              </a:schemeClr>
            </a:solidFill>
          </a:ln>
        </p:spPr>
      </p:pic>
      <p:sp>
        <p:nvSpPr>
          <p:cNvPr id="15" name="文本框 14"/>
          <p:cNvSpPr txBox="1"/>
          <p:nvPr/>
        </p:nvSpPr>
        <p:spPr>
          <a:xfrm>
            <a:off x="144780" y="4809490"/>
            <a:ext cx="8136890" cy="289560"/>
          </a:xfrm>
          <a:prstGeom prst="rect">
            <a:avLst/>
          </a:prstGeom>
          <a:solidFill>
            <a:schemeClr val="bg2">
              <a:lumMod val="60000"/>
              <a:lumOff val="40000"/>
            </a:schemeClr>
          </a:solidFill>
          <a:ln>
            <a:solidFill>
              <a:schemeClr val="bg1">
                <a:lumMod val="50000"/>
              </a:schemeClr>
            </a:solidFill>
          </a:ln>
        </p:spPr>
        <p:txBody>
          <a:bodyPr wrap="square" rtlCol="0">
            <a:noAutofit/>
          </a:bodyPr>
          <a:p>
            <a:pPr algn="ctr"/>
            <a:r>
              <a:rPr lang="zh-CN" altLang="en-US" sz="1400" dirty="0" smtClean="0">
                <a:solidFill>
                  <a:schemeClr val="tx1"/>
                </a:solidFill>
                <a:latin typeface="黑体" panose="02010600030101010101" pitchFamily="49" charset="-122"/>
                <a:ea typeface="黑体" panose="02010600030101010101" pitchFamily="49" charset="-122"/>
              </a:rPr>
              <a:t>基本服务设施配建方案对比图</a:t>
            </a:r>
            <a:endParaRPr lang="zh-CN" altLang="en-US" sz="1400" dirty="0" smtClean="0">
              <a:solidFill>
                <a:schemeClr val="tx1"/>
              </a:solidFill>
              <a:latin typeface="黑体" panose="02010600030101010101" pitchFamily="49" charset="-122"/>
              <a:ea typeface="黑体" panose="02010600030101010101" pitchFamily="49" charset="-122"/>
            </a:endParaRPr>
          </a:p>
        </p:txBody>
      </p:sp>
      <p:sp>
        <p:nvSpPr>
          <p:cNvPr id="18" name="文本框 17"/>
          <p:cNvSpPr txBox="1"/>
          <p:nvPr/>
        </p:nvSpPr>
        <p:spPr>
          <a:xfrm>
            <a:off x="7146290" y="612775"/>
            <a:ext cx="7743190" cy="255270"/>
          </a:xfrm>
          <a:prstGeom prst="rect">
            <a:avLst/>
          </a:prstGeom>
          <a:solidFill>
            <a:schemeClr val="bg2">
              <a:lumMod val="60000"/>
              <a:lumOff val="40000"/>
            </a:schemeClr>
          </a:solidFill>
          <a:ln>
            <a:solidFill>
              <a:schemeClr val="bg1">
                <a:lumMod val="50000"/>
              </a:schemeClr>
            </a:solidFill>
          </a:ln>
        </p:spPr>
        <p:txBody>
          <a:bodyPr wrap="square" rtlCol="0">
            <a:noAutofit/>
          </a:bodyPr>
          <a:p>
            <a:r>
              <a:rPr lang="zh-CN" altLang="en-US" sz="1400" dirty="0" smtClean="0">
                <a:solidFill>
                  <a:schemeClr val="tx1"/>
                </a:solidFill>
                <a:latin typeface="黑体" panose="02010600030101010101" pitchFamily="49" charset="-122"/>
                <a:ea typeface="黑体" panose="02010600030101010101" pitchFamily="49" charset="-122"/>
              </a:rPr>
              <a:t>总平图对比</a:t>
            </a:r>
            <a:endParaRPr lang="zh-CN" altLang="en-US" sz="1400" dirty="0" smtClean="0">
              <a:solidFill>
                <a:schemeClr val="tx1"/>
              </a:solidFill>
              <a:latin typeface="黑体" panose="02010600030101010101" pitchFamily="49" charset="-122"/>
              <a:ea typeface="黑体" panose="02010600030101010101" pitchFamily="49" charset="-122"/>
            </a:endParaRPr>
          </a:p>
        </p:txBody>
      </p:sp>
      <p:sp>
        <p:nvSpPr>
          <p:cNvPr id="25" name="文本框 24"/>
          <p:cNvSpPr txBox="1"/>
          <p:nvPr>
            <p:custDataLst>
              <p:tags r:id="rId7"/>
            </p:custDataLst>
          </p:nvPr>
        </p:nvSpPr>
        <p:spPr>
          <a:xfrm>
            <a:off x="7160260" y="878840"/>
            <a:ext cx="962025" cy="236855"/>
          </a:xfrm>
          <a:prstGeom prst="rect">
            <a:avLst/>
          </a:prstGeom>
          <a:solidFill>
            <a:schemeClr val="bg1"/>
          </a:solidFill>
          <a:ln>
            <a:solidFill>
              <a:schemeClr val="bg1">
                <a:lumMod val="50000"/>
              </a:schemeClr>
            </a:solidFill>
          </a:ln>
        </p:spPr>
        <p:txBody>
          <a:bodyPr wrap="square" rtlCol="0">
            <a:noAutofit/>
          </a:bodyPr>
          <a:p>
            <a:r>
              <a:rPr lang="zh-CN" altLang="en-US" sz="1000" b="0" dirty="0">
                <a:solidFill>
                  <a:schemeClr val="tx1"/>
                </a:solidFill>
                <a:latin typeface="黑体" panose="02010600030101010101" pitchFamily="49" charset="-122"/>
                <a:ea typeface="黑体" panose="02010600030101010101" pitchFamily="49" charset="-122"/>
              </a:rPr>
              <a:t>原方案总平图</a:t>
            </a:r>
            <a:endParaRPr lang="zh-CN" altLang="en-US" sz="1000" b="0" dirty="0">
              <a:solidFill>
                <a:schemeClr val="tx1"/>
              </a:solidFill>
              <a:latin typeface="黑体" panose="02010600030101010101" pitchFamily="49" charset="-122"/>
              <a:ea typeface="黑体" panose="02010600030101010101" pitchFamily="49" charset="-122"/>
            </a:endParaRPr>
          </a:p>
        </p:txBody>
      </p:sp>
      <p:sp>
        <p:nvSpPr>
          <p:cNvPr id="27" name="文本框 26"/>
          <p:cNvSpPr txBox="1"/>
          <p:nvPr>
            <p:custDataLst>
              <p:tags r:id="rId8"/>
            </p:custDataLst>
          </p:nvPr>
        </p:nvSpPr>
        <p:spPr>
          <a:xfrm>
            <a:off x="10195560" y="880110"/>
            <a:ext cx="965835" cy="258445"/>
          </a:xfrm>
          <a:prstGeom prst="rect">
            <a:avLst/>
          </a:prstGeom>
          <a:solidFill>
            <a:schemeClr val="bg1"/>
          </a:solidFill>
          <a:ln>
            <a:solidFill>
              <a:schemeClr val="bg1">
                <a:lumMod val="50000"/>
              </a:schemeClr>
            </a:solidFill>
          </a:ln>
        </p:spPr>
        <p:txBody>
          <a:bodyPr wrap="square" rtlCol="0">
            <a:noAutofit/>
          </a:bodyPr>
          <a:p>
            <a:r>
              <a:rPr lang="zh-CN" altLang="en-US" sz="1000" b="0" dirty="0">
                <a:solidFill>
                  <a:schemeClr val="tx1"/>
                </a:solidFill>
                <a:latin typeface="黑体" panose="02010600030101010101" pitchFamily="49" charset="-122"/>
                <a:ea typeface="黑体" panose="02010600030101010101" pitchFamily="49" charset="-122"/>
              </a:rPr>
              <a:t>现方案总平图</a:t>
            </a:r>
            <a:endParaRPr lang="zh-CN" altLang="en-US" sz="1000" b="0" dirty="0">
              <a:solidFill>
                <a:schemeClr val="tx1"/>
              </a:solidFill>
              <a:latin typeface="黑体" panose="02010600030101010101" pitchFamily="49" charset="-122"/>
              <a:ea typeface="黑体" panose="02010600030101010101" pitchFamily="49" charset="-122"/>
            </a:endParaRPr>
          </a:p>
        </p:txBody>
      </p:sp>
      <p:sp>
        <p:nvSpPr>
          <p:cNvPr id="28" name="文本框 27"/>
          <p:cNvSpPr txBox="1"/>
          <p:nvPr/>
        </p:nvSpPr>
        <p:spPr>
          <a:xfrm>
            <a:off x="13284835" y="882015"/>
            <a:ext cx="1598930" cy="3879850"/>
          </a:xfrm>
          <a:prstGeom prst="rect">
            <a:avLst/>
          </a:prstGeom>
          <a:solidFill>
            <a:schemeClr val="bg1"/>
          </a:solidFill>
          <a:ln>
            <a:solidFill>
              <a:schemeClr val="bg1">
                <a:lumMod val="50000"/>
              </a:schemeClr>
            </a:solidFill>
          </a:ln>
        </p:spPr>
        <p:txBody>
          <a:bodyPr wrap="square" rtlCol="0">
            <a:noAutofit/>
          </a:bodyPr>
          <a:p>
            <a:pPr algn="just">
              <a:lnSpc>
                <a:spcPts val="1580"/>
              </a:lnSpc>
            </a:pPr>
            <a:r>
              <a:rPr lang="zh-CN" altLang="en-US" sz="1400" dirty="0">
                <a:solidFill>
                  <a:schemeClr val="tx1"/>
                </a:solidFill>
                <a:latin typeface="黑体" panose="02010600030101010101" pitchFamily="49" charset="-122"/>
                <a:ea typeface="黑体" panose="02010600030101010101" pitchFamily="49" charset="-122"/>
              </a:rPr>
              <a:t>主要调整内容：</a:t>
            </a:r>
            <a:endParaRPr lang="zh-CN" altLang="en-US" sz="1400" dirty="0">
              <a:solidFill>
                <a:schemeClr val="tx1"/>
              </a:solidFill>
              <a:latin typeface="黑体" panose="02010600030101010101" pitchFamily="49" charset="-122"/>
              <a:ea typeface="黑体" panose="02010600030101010101" pitchFamily="49" charset="-122"/>
            </a:endParaRPr>
          </a:p>
          <a:p>
            <a:pPr algn="just">
              <a:lnSpc>
                <a:spcPts val="1580"/>
              </a:lnSpc>
              <a:buClrTx/>
              <a:buSzTx/>
              <a:buNone/>
            </a:pPr>
            <a:r>
              <a:rPr lang="zh-CN" altLang="en-US" sz="1400" b="0" dirty="0">
                <a:solidFill>
                  <a:schemeClr val="tx1"/>
                </a:solidFill>
                <a:latin typeface="黑体" panose="02010600030101010101" pitchFamily="49" charset="-122"/>
                <a:ea typeface="黑体" panose="02010600030101010101" pitchFamily="49" charset="-122"/>
              </a:rPr>
              <a:t>1.</a:t>
            </a:r>
            <a:r>
              <a:rPr lang="en-US" altLang="zh-CN" sz="1400" b="0" dirty="0">
                <a:solidFill>
                  <a:schemeClr val="tx1"/>
                </a:solidFill>
                <a:latin typeface="黑体" panose="02010600030101010101" pitchFamily="49" charset="-122"/>
                <a:ea typeface="黑体" panose="02010600030101010101" pitchFamily="49" charset="-122"/>
                <a:sym typeface="+mn-ea"/>
              </a:rPr>
              <a:t>B</a:t>
            </a:r>
            <a:r>
              <a:rPr lang="zh-CN" altLang="en-US" sz="1400" b="0" dirty="0">
                <a:solidFill>
                  <a:schemeClr val="tx1"/>
                </a:solidFill>
                <a:latin typeface="黑体" panose="02010600030101010101" pitchFamily="49" charset="-122"/>
                <a:ea typeface="黑体" panose="02010600030101010101" pitchFamily="49" charset="-122"/>
                <a:sym typeface="+mn-ea"/>
              </a:rPr>
              <a:t>区23#楼，一层增加院子；25#、26#建筑修改内部空间布置，一楼增加院子；27#单户建筑面积减小，由原方案的双拼调整为三联排，结构架空层增加院子。</a:t>
            </a:r>
            <a:endParaRPr lang="zh-CN" altLang="en-US" sz="1400" b="0" dirty="0">
              <a:solidFill>
                <a:schemeClr val="tx1"/>
              </a:solidFill>
              <a:latin typeface="黑体" panose="02010600030101010101" pitchFamily="49" charset="-122"/>
              <a:ea typeface="黑体" panose="02010600030101010101" pitchFamily="49" charset="-122"/>
              <a:sym typeface="+mn-ea"/>
            </a:endParaRPr>
          </a:p>
          <a:p>
            <a:pPr algn="just">
              <a:lnSpc>
                <a:spcPts val="1580"/>
              </a:lnSpc>
              <a:buClrTx/>
              <a:buSzTx/>
              <a:buNone/>
            </a:pPr>
            <a:r>
              <a:rPr lang="en-US" altLang="zh-CN" sz="1400" b="0" dirty="0">
                <a:solidFill>
                  <a:schemeClr val="tx1"/>
                </a:solidFill>
                <a:latin typeface="黑体" panose="02010600030101010101" pitchFamily="49" charset="-122"/>
                <a:ea typeface="黑体" panose="02010600030101010101" pitchFamily="49" charset="-122"/>
              </a:rPr>
              <a:t>2.</a:t>
            </a:r>
            <a:r>
              <a:rPr lang="zh-CN" altLang="en-US" sz="1400" b="0" dirty="0">
                <a:solidFill>
                  <a:schemeClr val="tx1"/>
                </a:solidFill>
                <a:latin typeface="黑体" panose="02010600030101010101" pitchFamily="49" charset="-122"/>
                <a:ea typeface="黑体" panose="02010600030101010101" pitchFamily="49" charset="-122"/>
              </a:rPr>
              <a:t>C区将原办公单栋建筑面积减小，商业办公建筑布局进行微调。</a:t>
            </a:r>
            <a:endParaRPr lang="zh-CN" altLang="en-US" sz="1400" b="0" dirty="0">
              <a:solidFill>
                <a:schemeClr val="tx1"/>
              </a:solidFill>
              <a:latin typeface="黑体" panose="02010600030101010101" pitchFamily="49" charset="-122"/>
              <a:ea typeface="黑体" panose="02010600030101010101" pitchFamily="49" charset="-122"/>
            </a:endParaRPr>
          </a:p>
          <a:p>
            <a:pPr algn="just">
              <a:lnSpc>
                <a:spcPts val="1580"/>
              </a:lnSpc>
              <a:buClrTx/>
              <a:buSzTx/>
              <a:buNone/>
            </a:pPr>
            <a:r>
              <a:rPr lang="en-US" altLang="zh-CN" sz="1400" b="0" dirty="0">
                <a:solidFill>
                  <a:schemeClr val="tx1"/>
                </a:solidFill>
                <a:latin typeface="黑体" panose="02010600030101010101" pitchFamily="49" charset="-122"/>
                <a:ea typeface="黑体" panose="02010600030101010101" pitchFamily="49" charset="-122"/>
              </a:rPr>
              <a:t>3.</a:t>
            </a:r>
            <a:r>
              <a:rPr lang="zh-CN" altLang="en-US" sz="1400" b="0" dirty="0">
                <a:solidFill>
                  <a:schemeClr val="tx1"/>
                </a:solidFill>
                <a:latin typeface="黑体" panose="02010600030101010101" pitchFamily="49" charset="-122"/>
                <a:ea typeface="黑体" panose="02010600030101010101" pitchFamily="49" charset="-122"/>
              </a:rPr>
              <a:t>D区小区出入口位置现状有电线杆，现方案对出入口进行调整。</a:t>
            </a:r>
            <a:endParaRPr lang="zh-CN" altLang="en-US" sz="1400" b="0" dirty="0">
              <a:solidFill>
                <a:schemeClr val="tx1"/>
              </a:solidFill>
              <a:latin typeface="黑体" panose="02010600030101010101" pitchFamily="49" charset="-122"/>
              <a:ea typeface="黑体" panose="02010600030101010101" pitchFamily="49" charset="-122"/>
            </a:endParaRPr>
          </a:p>
        </p:txBody>
      </p:sp>
      <p:pic>
        <p:nvPicPr>
          <p:cNvPr id="5" name="图片 11" descr="7"/>
          <p:cNvPicPr/>
          <p:nvPr/>
        </p:nvPicPr>
        <p:blipFill>
          <a:blip r:embed="rId9"/>
          <a:srcRect r="55396"/>
          <a:stretch>
            <a:fillRect/>
          </a:stretch>
        </p:blipFill>
        <p:spPr>
          <a:xfrm>
            <a:off x="144780" y="5133340"/>
            <a:ext cx="2016000" cy="2700020"/>
          </a:xfrm>
          <a:prstGeom prst="rect">
            <a:avLst/>
          </a:prstGeom>
          <a:ln>
            <a:solidFill>
              <a:schemeClr val="bg1">
                <a:lumMod val="50000"/>
              </a:schemeClr>
            </a:solidFill>
          </a:ln>
        </p:spPr>
      </p:pic>
      <p:pic>
        <p:nvPicPr>
          <p:cNvPr id="8" name="图片 12" descr="8"/>
          <p:cNvPicPr/>
          <p:nvPr/>
        </p:nvPicPr>
        <p:blipFill>
          <a:blip r:embed="rId10"/>
          <a:srcRect r="53991"/>
          <a:stretch>
            <a:fillRect/>
          </a:stretch>
        </p:blipFill>
        <p:spPr>
          <a:xfrm>
            <a:off x="4249420" y="5133340"/>
            <a:ext cx="2016000" cy="2700020"/>
          </a:xfrm>
          <a:prstGeom prst="rect">
            <a:avLst/>
          </a:prstGeom>
          <a:ln>
            <a:solidFill>
              <a:schemeClr val="bg1">
                <a:lumMod val="50000"/>
              </a:schemeClr>
            </a:solidFill>
          </a:ln>
        </p:spPr>
      </p:pic>
      <p:pic>
        <p:nvPicPr>
          <p:cNvPr id="13" name="图片 8" descr="4"/>
          <p:cNvPicPr>
            <a:picLocks noChangeAspect="1"/>
          </p:cNvPicPr>
          <p:nvPr/>
        </p:nvPicPr>
        <p:blipFill>
          <a:blip r:embed="rId11"/>
          <a:stretch>
            <a:fillRect/>
          </a:stretch>
        </p:blipFill>
        <p:spPr>
          <a:xfrm>
            <a:off x="2832100" y="8150860"/>
            <a:ext cx="2724785" cy="2181860"/>
          </a:xfrm>
          <a:prstGeom prst="rect">
            <a:avLst/>
          </a:prstGeom>
          <a:ln>
            <a:solidFill>
              <a:schemeClr val="tx1"/>
            </a:solidFill>
          </a:ln>
        </p:spPr>
      </p:pic>
      <p:pic>
        <p:nvPicPr>
          <p:cNvPr id="17" name="图片 7" descr="3"/>
          <p:cNvPicPr>
            <a:picLocks noChangeAspect="1"/>
          </p:cNvPicPr>
          <p:nvPr/>
        </p:nvPicPr>
        <p:blipFill>
          <a:blip r:embed="rId12"/>
          <a:stretch>
            <a:fillRect/>
          </a:stretch>
        </p:blipFill>
        <p:spPr>
          <a:xfrm>
            <a:off x="144780" y="8135620"/>
            <a:ext cx="2649855" cy="2195830"/>
          </a:xfrm>
          <a:prstGeom prst="rect">
            <a:avLst/>
          </a:prstGeom>
          <a:ln>
            <a:solidFill>
              <a:schemeClr val="tx1"/>
            </a:solidFill>
          </a:ln>
        </p:spPr>
      </p:pic>
      <p:pic>
        <p:nvPicPr>
          <p:cNvPr id="19" name="图片 11" descr="7"/>
          <p:cNvPicPr/>
          <p:nvPr/>
        </p:nvPicPr>
        <p:blipFill>
          <a:blip r:embed="rId9"/>
          <a:srcRect l="58011"/>
          <a:stretch>
            <a:fillRect/>
          </a:stretch>
        </p:blipFill>
        <p:spPr>
          <a:xfrm>
            <a:off x="2196783" y="5133340"/>
            <a:ext cx="2016000" cy="2700020"/>
          </a:xfrm>
          <a:prstGeom prst="rect">
            <a:avLst/>
          </a:prstGeom>
          <a:ln>
            <a:solidFill>
              <a:schemeClr val="bg1">
                <a:lumMod val="50000"/>
              </a:schemeClr>
            </a:solidFill>
          </a:ln>
        </p:spPr>
      </p:pic>
      <p:pic>
        <p:nvPicPr>
          <p:cNvPr id="21" name="图片 12" descr="8"/>
          <p:cNvPicPr/>
          <p:nvPr/>
        </p:nvPicPr>
        <p:blipFill>
          <a:blip r:embed="rId10"/>
          <a:srcRect l="57901"/>
          <a:stretch>
            <a:fillRect/>
          </a:stretch>
        </p:blipFill>
        <p:spPr>
          <a:xfrm>
            <a:off x="6265545" y="5130800"/>
            <a:ext cx="2016000" cy="2700020"/>
          </a:xfrm>
          <a:prstGeom prst="rect">
            <a:avLst/>
          </a:prstGeom>
          <a:ln>
            <a:solidFill>
              <a:schemeClr val="bg1">
                <a:lumMod val="50000"/>
              </a:schemeClr>
            </a:solidFill>
          </a:ln>
        </p:spPr>
      </p:pic>
      <p:sp>
        <p:nvSpPr>
          <p:cNvPr id="23" name="文本框 22"/>
          <p:cNvSpPr txBox="1"/>
          <p:nvPr>
            <p:custDataLst>
              <p:tags r:id="rId13"/>
            </p:custDataLst>
          </p:nvPr>
        </p:nvSpPr>
        <p:spPr>
          <a:xfrm>
            <a:off x="936625" y="5117465"/>
            <a:ext cx="1846580" cy="238760"/>
          </a:xfrm>
          <a:prstGeom prst="rect">
            <a:avLst/>
          </a:prstGeom>
          <a:solidFill>
            <a:schemeClr val="bg1"/>
          </a:solidFill>
          <a:ln>
            <a:solidFill>
              <a:schemeClr val="bg1">
                <a:lumMod val="50000"/>
              </a:schemeClr>
            </a:solidFill>
          </a:ln>
        </p:spPr>
        <p:txBody>
          <a:bodyPr wrap="square" rtlCol="0">
            <a:noAutofit/>
          </a:bodyPr>
          <a:p>
            <a:r>
              <a:rPr lang="zh-CN" altLang="en-US" sz="1000" b="0" dirty="0" smtClean="0">
                <a:solidFill>
                  <a:schemeClr val="tx1"/>
                </a:solidFill>
                <a:latin typeface="黑体" panose="02010600030101010101" pitchFamily="49" charset="-122"/>
                <a:ea typeface="黑体" panose="02010600030101010101" pitchFamily="49" charset="-122"/>
                <a:sym typeface="+mn-ea"/>
              </a:rPr>
              <a:t>原方案基本服务设施配建方案</a:t>
            </a:r>
            <a:r>
              <a:rPr lang="en-US" altLang="zh-CN" sz="1000" b="0" dirty="0" smtClean="0">
                <a:solidFill>
                  <a:schemeClr val="tx1"/>
                </a:solidFill>
                <a:latin typeface="黑体" panose="02010600030101010101" pitchFamily="49" charset="-122"/>
                <a:ea typeface="黑体" panose="02010600030101010101" pitchFamily="49" charset="-122"/>
                <a:sym typeface="+mn-ea"/>
              </a:rPr>
              <a:t> </a:t>
            </a:r>
            <a:endParaRPr lang="zh-CN" altLang="en-US" sz="1000" b="0" dirty="0">
              <a:solidFill>
                <a:schemeClr val="tx1"/>
              </a:solidFill>
              <a:latin typeface="黑体" panose="02010600030101010101" pitchFamily="49" charset="-122"/>
              <a:ea typeface="黑体" panose="02010600030101010101" pitchFamily="49" charset="-122"/>
            </a:endParaRPr>
          </a:p>
        </p:txBody>
      </p:sp>
      <p:sp>
        <p:nvSpPr>
          <p:cNvPr id="24" name="文本框 23"/>
          <p:cNvSpPr txBox="1"/>
          <p:nvPr>
            <p:custDataLst>
              <p:tags r:id="rId14"/>
            </p:custDataLst>
          </p:nvPr>
        </p:nvSpPr>
        <p:spPr>
          <a:xfrm>
            <a:off x="5041265" y="5101590"/>
            <a:ext cx="1846580" cy="238760"/>
          </a:xfrm>
          <a:prstGeom prst="rect">
            <a:avLst/>
          </a:prstGeom>
          <a:solidFill>
            <a:schemeClr val="bg1"/>
          </a:solidFill>
          <a:ln>
            <a:solidFill>
              <a:schemeClr val="bg1">
                <a:lumMod val="50000"/>
              </a:schemeClr>
            </a:solidFill>
          </a:ln>
        </p:spPr>
        <p:txBody>
          <a:bodyPr wrap="square" rtlCol="0">
            <a:noAutofit/>
          </a:bodyPr>
          <a:p>
            <a:r>
              <a:rPr lang="zh-CN" altLang="en-US" sz="1000" b="0" dirty="0" smtClean="0">
                <a:solidFill>
                  <a:schemeClr val="tx1"/>
                </a:solidFill>
                <a:latin typeface="黑体" panose="02010600030101010101" pitchFamily="49" charset="-122"/>
                <a:ea typeface="黑体" panose="02010600030101010101" pitchFamily="49" charset="-122"/>
                <a:sym typeface="+mn-ea"/>
              </a:rPr>
              <a:t>现方案基本服务设施配建方案</a:t>
            </a:r>
            <a:r>
              <a:rPr lang="en-US" altLang="zh-CN" sz="1000" b="0" dirty="0" smtClean="0">
                <a:solidFill>
                  <a:schemeClr val="tx1"/>
                </a:solidFill>
                <a:latin typeface="黑体" panose="02010600030101010101" pitchFamily="49" charset="-122"/>
                <a:ea typeface="黑体" panose="02010600030101010101" pitchFamily="49" charset="-122"/>
                <a:sym typeface="+mn-ea"/>
              </a:rPr>
              <a:t> </a:t>
            </a:r>
            <a:endParaRPr lang="zh-CN" altLang="en-US" sz="1000" b="0" dirty="0">
              <a:solidFill>
                <a:schemeClr val="tx1"/>
              </a:solidFill>
              <a:latin typeface="黑体" panose="02010600030101010101" pitchFamily="49" charset="-122"/>
              <a:ea typeface="黑体" panose="02010600030101010101" pitchFamily="49" charset="-122"/>
            </a:endParaRPr>
          </a:p>
        </p:txBody>
      </p:sp>
      <p:pic>
        <p:nvPicPr>
          <p:cNvPr id="26" name="图片 25" descr="捕获"/>
          <p:cNvPicPr>
            <a:picLocks noChangeAspect="1"/>
          </p:cNvPicPr>
          <p:nvPr/>
        </p:nvPicPr>
        <p:blipFill>
          <a:blip r:embed="rId15"/>
          <a:stretch>
            <a:fillRect/>
          </a:stretch>
        </p:blipFill>
        <p:spPr>
          <a:xfrm>
            <a:off x="5688330" y="8134350"/>
            <a:ext cx="2597150" cy="2198370"/>
          </a:xfrm>
          <a:prstGeom prst="rect">
            <a:avLst/>
          </a:prstGeom>
          <a:ln>
            <a:solidFill>
              <a:schemeClr val="bg1">
                <a:lumMod val="50000"/>
              </a:schemeClr>
            </a:solidFill>
          </a:ln>
        </p:spPr>
      </p:pic>
      <p:sp>
        <p:nvSpPr>
          <p:cNvPr id="29" name="文本框 28"/>
          <p:cNvSpPr txBox="1"/>
          <p:nvPr/>
        </p:nvSpPr>
        <p:spPr>
          <a:xfrm>
            <a:off x="5683250" y="7886065"/>
            <a:ext cx="2620645" cy="252730"/>
          </a:xfrm>
          <a:prstGeom prst="rect">
            <a:avLst/>
          </a:prstGeom>
          <a:solidFill>
            <a:schemeClr val="bg2">
              <a:lumMod val="60000"/>
              <a:lumOff val="40000"/>
            </a:schemeClr>
          </a:solidFill>
          <a:ln>
            <a:solidFill>
              <a:schemeClr val="bg1">
                <a:lumMod val="50000"/>
              </a:schemeClr>
            </a:solidFill>
          </a:ln>
        </p:spPr>
        <p:txBody>
          <a:bodyPr wrap="square" rtlCol="0">
            <a:noAutofit/>
          </a:bodyPr>
          <a:p>
            <a:r>
              <a:rPr lang="zh-CN" altLang="en-US" sz="1400" dirty="0" smtClean="0">
                <a:solidFill>
                  <a:schemeClr val="tx1"/>
                </a:solidFill>
                <a:latin typeface="黑体" panose="02010600030101010101" pitchFamily="49" charset="-122"/>
                <a:ea typeface="黑体" panose="02010600030101010101" pitchFamily="49" charset="-122"/>
              </a:rPr>
              <a:t>鸟瞰图</a:t>
            </a:r>
            <a:endParaRPr lang="zh-CN" altLang="en-US" sz="1400" dirty="0" smtClean="0">
              <a:solidFill>
                <a:schemeClr val="tx1"/>
              </a:solidFill>
              <a:latin typeface="黑体" panose="02010600030101010101" pitchFamily="49" charset="-122"/>
              <a:ea typeface="黑体" panose="02010600030101010101" pitchFamily="49" charset="-122"/>
            </a:endParaRPr>
          </a:p>
        </p:txBody>
      </p:sp>
      <p:sp>
        <p:nvSpPr>
          <p:cNvPr id="14" name="文本框 13"/>
          <p:cNvSpPr txBox="1"/>
          <p:nvPr/>
        </p:nvSpPr>
        <p:spPr>
          <a:xfrm>
            <a:off x="131445" y="7896860"/>
            <a:ext cx="5425440" cy="219710"/>
          </a:xfrm>
          <a:prstGeom prst="rect">
            <a:avLst/>
          </a:prstGeom>
          <a:solidFill>
            <a:schemeClr val="bg2">
              <a:lumMod val="60000"/>
              <a:lumOff val="40000"/>
            </a:schemeClr>
          </a:solidFill>
          <a:ln>
            <a:solidFill>
              <a:schemeClr val="bg1">
                <a:lumMod val="50000"/>
              </a:schemeClr>
            </a:solidFill>
          </a:ln>
        </p:spPr>
        <p:txBody>
          <a:bodyPr wrap="square" rtlCol="0">
            <a:noAutofit/>
          </a:bodyPr>
          <a:p>
            <a:r>
              <a:rPr lang="zh-CN" altLang="en-US" sz="1400" dirty="0" smtClean="0">
                <a:solidFill>
                  <a:schemeClr val="tx1"/>
                </a:solidFill>
                <a:latin typeface="黑体" panose="02010600030101010101" pitchFamily="49" charset="-122"/>
                <a:ea typeface="黑体" panose="02010600030101010101" pitchFamily="49" charset="-122"/>
              </a:rPr>
              <a:t>D区二期出入口调整</a:t>
            </a:r>
            <a:endParaRPr lang="zh-CN" altLang="en-US" sz="1400" dirty="0" smtClean="0">
              <a:solidFill>
                <a:schemeClr val="tx1"/>
              </a:solidFill>
              <a:latin typeface="黑体" panose="02010600030101010101" pitchFamily="49" charset="-122"/>
              <a:ea typeface="黑体" panose="02010600030101010101" pitchFamily="49" charset="-122"/>
            </a:endParaRPr>
          </a:p>
        </p:txBody>
      </p:sp>
    </p:spTree>
  </p:cSld>
  <p:clrMapOvr>
    <a:masterClrMapping/>
  </p:clrMapOvr>
  <p:transition>
    <p:random/>
  </p:transition>
</p:sld>
</file>

<file path=ppt/tags/tag1.xml><?xml version="1.0" encoding="utf-8"?>
<p:tagLst xmlns:p="http://schemas.openxmlformats.org/presentationml/2006/main">
  <p:tag name="KSO_WM_DIAGRAM_VIRTUALLY_FRAME" val="{&quot;height&quot;:305.1,&quot;left&quot;:563.8,&quot;top&quot;:69.2,&quot;width&quot;:483.6}"/>
</p:tagLst>
</file>

<file path=ppt/tags/tag2.xml><?xml version="1.0" encoding="utf-8"?>
<p:tagLst xmlns:p="http://schemas.openxmlformats.org/presentationml/2006/main">
  <p:tag name="KSO_WM_DIAGRAM_VIRTUALLY_FRAME" val="{&quot;height&quot;:305.1,&quot;left&quot;:563.8,&quot;top&quot;:69.2,&quot;width&quot;:483.6}"/>
</p:tagLst>
</file>

<file path=ppt/tags/tag3.xml><?xml version="1.0" encoding="utf-8"?>
<p:tagLst xmlns:p="http://schemas.openxmlformats.org/presentationml/2006/main">
  <p:tag name="KSO_WM_DIAGRAM_VIRTUALLY_FRAME" val="{&quot;height&quot;:305.1,&quot;left&quot;:563.8,&quot;top&quot;:69.2,&quot;width&quot;:483.6}"/>
</p:tagLst>
</file>

<file path=ppt/tags/tag4.xml><?xml version="1.0" encoding="utf-8"?>
<p:tagLst xmlns:p="http://schemas.openxmlformats.org/presentationml/2006/main">
  <p:tag name="KSO_WM_DIAGRAM_VIRTUALLY_FRAME" val="{&quot;height&quot;:305.1,&quot;left&quot;:563.8,&quot;top&quot;:69.2,&quot;width&quot;:483.6}"/>
</p:tagLst>
</file>

<file path=ppt/tags/tag5.xml><?xml version="1.0" encoding="utf-8"?>
<p:tagLst xmlns:p="http://schemas.openxmlformats.org/presentationml/2006/main">
  <p:tag name="KSO_WM_DIAGRAM_VIRTUALLY_FRAME" val="{&quot;height&quot;:305.1,&quot;left&quot;:563.8,&quot;top&quot;:69.2,&quot;width&quot;:483.6}"/>
</p:tagLst>
</file>

<file path=ppt/tags/tag6.xml><?xml version="1.0" encoding="utf-8"?>
<p:tagLst xmlns:p="http://schemas.openxmlformats.org/presentationml/2006/main">
  <p:tag name="KSO_WM_DIAGRAM_VIRTUALLY_FRAME" val="{&quot;height&quot;:305.1,&quot;left&quot;:563.8,&quot;top&quot;:69.2,&quot;width&quot;:483.6}"/>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1031</Words>
  <Application>WPS 演示</Application>
  <PresentationFormat>自定义</PresentationFormat>
  <Paragraphs>39</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宋体</vt:lpstr>
      <vt:lpstr>Wingdings</vt:lpstr>
      <vt:lpstr>黑体</vt:lpstr>
      <vt:lpstr>微软雅黑</vt:lpstr>
      <vt:lpstr>Arial Unicode MS</vt:lpstr>
      <vt:lpstr>Calibri</vt:lpstr>
      <vt:lpstr>默认设计模板</vt:lpstr>
      <vt:lpstr>PowerPoint 演示文稿</vt:lpstr>
    </vt:vector>
  </TitlesOfParts>
  <Company>LWG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禄劝彝族苗族自治县</dc:title>
  <dc:creator>微软用户</dc:creator>
  <cp:lastModifiedBy>十四四四四</cp:lastModifiedBy>
  <cp:revision>878</cp:revision>
  <dcterms:created xsi:type="dcterms:W3CDTF">2010-09-21T10:50:00Z</dcterms:created>
  <dcterms:modified xsi:type="dcterms:W3CDTF">2026-06-05T08:15:20Z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2052-12.1.0.26375</vt:lpwstr>
  </property>
  <property fmtid="{D5CDD505-2E9C-101B-9397-08002B2CF9AE}" pid="3" name="KSORubyTemplateID">
    <vt:lpwstr>2</vt:lpwstr>
  </property>
  <property fmtid="{D5CDD505-2E9C-101B-9397-08002B2CF9AE}" pid="4" name="ICV">
    <vt:lpwstr>2DB7A702441B461DA268D664A8C5A174_12</vt:lpwstr>
  </property>
</Properties>
</file>