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5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尊龙紫苑建设项目竣工规划验收测量-地块分布图1-Model_00(1)"/>
          <p:cNvPicPr>
            <a:picLocks noChangeAspect="1"/>
          </p:cNvPicPr>
          <p:nvPr/>
        </p:nvPicPr>
        <p:blipFill>
          <a:blip r:embed="rId1"/>
          <a:srcRect l="6888" t="8194" r="10424" b="5306"/>
          <a:stretch>
            <a:fillRect/>
          </a:stretch>
        </p:blipFill>
        <p:spPr>
          <a:xfrm>
            <a:off x="8650605" y="479425"/>
            <a:ext cx="3430905" cy="50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S22C-724071009200_00"/>
          <p:cNvPicPr>
            <a:picLocks noChangeAspect="1"/>
          </p:cNvPicPr>
          <p:nvPr/>
        </p:nvPicPr>
        <p:blipFill>
          <a:blip r:embed="rId2"/>
          <a:srcRect l="15460" t="16065" r="15113" b="15204"/>
          <a:stretch>
            <a:fillRect/>
          </a:stretch>
        </p:blipFill>
        <p:spPr>
          <a:xfrm rot="16200000">
            <a:off x="4100195" y="1242060"/>
            <a:ext cx="5088890" cy="3562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5140325" y="67945"/>
            <a:ext cx="2978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ea typeface="宋体" panose="02010600030101010101" pitchFamily="2" charset="-122"/>
              </a:rPr>
              <a:t>尊龙紫苑建设项目规划图</a:t>
            </a:r>
            <a:endParaRPr lang="zh-CN" altLang="en-US" sz="1400" b="1"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80780" y="67945"/>
            <a:ext cx="3176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ea typeface="宋体" panose="02010600030101010101" pitchFamily="2" charset="-122"/>
              </a:rPr>
              <a:t>尊龙紫苑建设项目竣工测绘图</a:t>
            </a:r>
            <a:endParaRPr lang="zh-CN" altLang="en-US" sz="1400" b="1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54065" y="1795145"/>
            <a:ext cx="485140" cy="38989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936480" y="1471930"/>
            <a:ext cx="485140" cy="38989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90690" y="2851785"/>
            <a:ext cx="485140" cy="38989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785475" y="2406650"/>
            <a:ext cx="485140" cy="38989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27240" y="3842385"/>
            <a:ext cx="436245" cy="33464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103610" y="3429000"/>
            <a:ext cx="390525" cy="31623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1" idx="3"/>
            <a:endCxn id="12" idx="1"/>
          </p:cNvCxnSpPr>
          <p:nvPr/>
        </p:nvCxnSpPr>
        <p:spPr>
          <a:xfrm flipV="1">
            <a:off x="6339205" y="1666875"/>
            <a:ext cx="3597275" cy="323215"/>
          </a:xfrm>
          <a:prstGeom prst="straightConnector1">
            <a:avLst/>
          </a:prstGeom>
          <a:ln w="952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3" idx="3"/>
            <a:endCxn id="25" idx="1"/>
          </p:cNvCxnSpPr>
          <p:nvPr/>
        </p:nvCxnSpPr>
        <p:spPr>
          <a:xfrm flipV="1">
            <a:off x="7275830" y="2612390"/>
            <a:ext cx="3509645" cy="434340"/>
          </a:xfrm>
          <a:prstGeom prst="straightConnector1">
            <a:avLst/>
          </a:prstGeom>
          <a:ln w="952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5" idx="3"/>
            <a:endCxn id="18" idx="1"/>
          </p:cNvCxnSpPr>
          <p:nvPr/>
        </p:nvCxnSpPr>
        <p:spPr>
          <a:xfrm flipV="1">
            <a:off x="7563485" y="3587115"/>
            <a:ext cx="3540125" cy="422910"/>
          </a:xfrm>
          <a:prstGeom prst="straightConnector1">
            <a:avLst/>
          </a:prstGeom>
          <a:ln w="952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875020" y="1800860"/>
            <a:ext cx="40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①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80295" y="1471930"/>
            <a:ext cx="441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①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98945" y="2854325"/>
            <a:ext cx="441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②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785475" y="2428240"/>
            <a:ext cx="441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②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103610" y="3376930"/>
            <a:ext cx="36195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③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52005" y="3842385"/>
            <a:ext cx="386080" cy="262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③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984240" y="2825750"/>
            <a:ext cx="779145" cy="328930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154920" y="2428240"/>
            <a:ext cx="604520" cy="346710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0250805" y="3457575"/>
            <a:ext cx="779145" cy="313690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283325" y="3954145"/>
            <a:ext cx="779145" cy="323215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8" name="曲线连接符 47"/>
          <p:cNvCxnSpPr>
            <a:stCxn id="40" idx="0"/>
            <a:endCxn id="41" idx="0"/>
          </p:cNvCxnSpPr>
          <p:nvPr/>
        </p:nvCxnSpPr>
        <p:spPr>
          <a:xfrm rot="16200000">
            <a:off x="8216900" y="585470"/>
            <a:ext cx="397510" cy="4083050"/>
          </a:xfrm>
          <a:prstGeom prst="curvedConnector3">
            <a:avLst>
              <a:gd name="adj1" fmla="val 131948"/>
            </a:avLst>
          </a:prstGeom>
          <a:ln w="9525"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曲线连接符 48"/>
          <p:cNvCxnSpPr>
            <a:stCxn id="44" idx="2"/>
            <a:endCxn id="43" idx="2"/>
          </p:cNvCxnSpPr>
          <p:nvPr/>
        </p:nvCxnSpPr>
        <p:spPr>
          <a:xfrm rot="5400000" flipH="1" flipV="1">
            <a:off x="8403908" y="2040573"/>
            <a:ext cx="506095" cy="3967480"/>
          </a:xfrm>
          <a:prstGeom prst="curvedConnector3">
            <a:avLst>
              <a:gd name="adj1" fmla="val -46989"/>
            </a:avLst>
          </a:prstGeom>
          <a:ln w="9525"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188710" y="2854325"/>
            <a:ext cx="412115" cy="335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④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250805" y="2406650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④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452235" y="3954145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⑤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0537825" y="3429000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⑤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 rot="2460000">
            <a:off x="5361305" y="3349625"/>
            <a:ext cx="1036955" cy="304165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460000">
            <a:off x="9529445" y="2882900"/>
            <a:ext cx="730885" cy="244475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6" name="曲线连接符 55"/>
          <p:cNvCxnSpPr>
            <a:stCxn id="57" idx="3"/>
            <a:endCxn id="55" idx="2"/>
          </p:cNvCxnSpPr>
          <p:nvPr/>
        </p:nvCxnSpPr>
        <p:spPr>
          <a:xfrm flipV="1">
            <a:off x="6038850" y="3097530"/>
            <a:ext cx="3775710" cy="328295"/>
          </a:xfrm>
          <a:prstGeom prst="curvedConnector2">
            <a:avLst/>
          </a:prstGeom>
          <a:ln w="9525"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5597525" y="3241675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⑥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674225" y="2825750"/>
            <a:ext cx="401955" cy="328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⑥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3465" y="5747385"/>
            <a:ext cx="25717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0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①原规划为绿地，现状为非机动车停车场</a:t>
            </a:r>
            <a:endParaRPr lang="zh-CN" altLang="en-US" sz="1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②原规划为绿地，现状为物管用房</a:t>
            </a:r>
            <a:endParaRPr lang="zh-CN" altLang="en-US" sz="10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③原规划为绿地，现状为公厕</a:t>
            </a:r>
            <a:endParaRPr lang="zh-CN" altLang="en-US" sz="10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000" b="1">
              <a:solidFill>
                <a:srgbClr val="FFC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68235" y="5747385"/>
            <a:ext cx="26860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000" b="1">
                <a:solidFill>
                  <a:srgbClr val="FFC000"/>
                </a:solidFill>
                <a:ea typeface="宋体" panose="02010600030101010101" pitchFamily="2" charset="-122"/>
                <a:sym typeface="+mn-ea"/>
              </a:rPr>
              <a:t>④原规划为绿地，现状为内部道路</a:t>
            </a:r>
            <a:endParaRPr lang="zh-CN" altLang="en-US" sz="1000" b="1">
              <a:solidFill>
                <a:srgbClr val="FFC000"/>
              </a:solidFill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b="1">
                <a:solidFill>
                  <a:srgbClr val="FFC000"/>
                </a:solidFill>
                <a:ea typeface="宋体" panose="02010600030101010101" pitchFamily="2" charset="-122"/>
                <a:sym typeface="+mn-ea"/>
              </a:rPr>
              <a:t>⑤原规划为绿地，现状为内部道路</a:t>
            </a:r>
            <a:endParaRPr lang="zh-CN" altLang="en-US" sz="1000" b="1">
              <a:solidFill>
                <a:srgbClr val="FFC000"/>
              </a:solidFill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b="1">
                <a:solidFill>
                  <a:srgbClr val="FFC000"/>
                </a:solidFill>
                <a:ea typeface="宋体" panose="02010600030101010101" pitchFamily="2" charset="-122"/>
                <a:sym typeface="+mn-ea"/>
              </a:rPr>
              <a:t>⑥原规划为绿地，现状为停车位</a:t>
            </a:r>
            <a:endParaRPr lang="zh-CN" altLang="en-US" sz="1000" b="1">
              <a:solidFill>
                <a:srgbClr val="FFC000"/>
              </a:solidFill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b="1">
                <a:solidFill>
                  <a:srgbClr val="FFC000"/>
                </a:solidFill>
                <a:ea typeface="宋体" panose="02010600030101010101" pitchFamily="2" charset="-122"/>
                <a:sym typeface="+mn-ea"/>
              </a:rPr>
              <a:t>⑦原规划为绿地，现状为内部道路和硬地</a:t>
            </a:r>
            <a:endParaRPr lang="zh-CN" altLang="en-US" sz="1000" b="1">
              <a:solidFill>
                <a:srgbClr val="FFC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89835" y="3535680"/>
            <a:ext cx="2046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ea typeface="宋体" panose="02010600030101010101" pitchFamily="2" charset="-122"/>
              </a:rPr>
              <a:t>经济技术指标对比表</a:t>
            </a:r>
            <a:endParaRPr lang="zh-CN" altLang="en-US" sz="1400" b="1"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 rot="17220000">
            <a:off x="5760720" y="2290445"/>
            <a:ext cx="414655" cy="387350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17220000">
            <a:off x="9849485" y="1933575"/>
            <a:ext cx="351155" cy="375920"/>
          </a:xfrm>
          <a:prstGeom prst="rect">
            <a:avLst/>
          </a:prstGeom>
          <a:noFill/>
          <a:ln w="95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>
            <a:stCxn id="31" idx="3"/>
            <a:endCxn id="32" idx="0"/>
          </p:cNvCxnSpPr>
          <p:nvPr/>
        </p:nvCxnSpPr>
        <p:spPr>
          <a:xfrm flipV="1">
            <a:off x="6028690" y="2066290"/>
            <a:ext cx="3816350" cy="219710"/>
          </a:xfrm>
          <a:prstGeom prst="straightConnector1">
            <a:avLst/>
          </a:prstGeom>
          <a:ln w="9525"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721985" y="2286000"/>
            <a:ext cx="401955" cy="328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⑦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815195" y="1957070"/>
            <a:ext cx="401955" cy="328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C000"/>
                </a:solidFill>
                <a:ea typeface="宋体" panose="02010600030101010101" pitchFamily="2" charset="-122"/>
              </a:rPr>
              <a:t>⑦</a:t>
            </a:r>
            <a:endParaRPr lang="zh-CN" altLang="en-US" b="1">
              <a:solidFill>
                <a:srgbClr val="FFC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尊龍紫苑小区经济技术总指标（20240710)_00"/>
          <p:cNvPicPr>
            <a:picLocks noChangeAspect="1"/>
          </p:cNvPicPr>
          <p:nvPr/>
        </p:nvPicPr>
        <p:blipFill>
          <a:blip r:embed="rId3"/>
          <a:srcRect l="16647" t="6991" r="8265" b="15019"/>
          <a:stretch>
            <a:fillRect/>
          </a:stretch>
        </p:blipFill>
        <p:spPr>
          <a:xfrm>
            <a:off x="2610485" y="3842385"/>
            <a:ext cx="1805305" cy="2654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970" y="113030"/>
            <a:ext cx="2425700" cy="34309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演示</Application>
  <PresentationFormat/>
  <Paragraphs>44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29</cp:revision>
  <dcterms:created xsi:type="dcterms:W3CDTF">2024-06-28T01:24:00Z</dcterms:created>
  <dcterms:modified xsi:type="dcterms:W3CDTF">2024-07-15T08:54:28Z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2024-06-30T17:20:04Z</vt:filetime>
  </property>
  <property fmtid="{D5CDD505-2E9C-101B-9397-08002B2CF9AE}" pid="4" name="ICV">
    <vt:lpwstr>7226EC6B822F4B6995A18286D434F580_13</vt:lpwstr>
  </property>
  <property fmtid="{D5CDD505-2E9C-101B-9397-08002B2CF9AE}" pid="5" name="KSOProductBuildVer">
    <vt:lpwstr>2052-10.8.0.5950</vt:lpwstr>
  </property>
</Properties>
</file>