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3" r:id="rId2"/>
    <p:sldId id="349" r:id="rId3"/>
    <p:sldId id="350" r:id="rId4"/>
  </p:sldIdLst>
  <p:sldSz cx="9144000" cy="6858000" type="screen4x3"/>
  <p:notesSz cx="6797675" cy="9926638"/>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66"/>
    <a:srgbClr val="0000FF"/>
    <a:srgbClr val="FFFF00"/>
    <a:srgbClr val="003366"/>
    <a:srgbClr val="339933"/>
    <a:srgbClr val="000099"/>
    <a:srgbClr val="0066FF"/>
    <a:srgbClr val="3333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1921" autoAdjust="0"/>
    <p:restoredTop sz="94682"/>
  </p:normalViewPr>
  <p:slideViewPr>
    <p:cSldViewPr showGuides="1">
      <p:cViewPr varScale="1">
        <p:scale>
          <a:sx n="98" d="100"/>
          <a:sy n="98" d="100"/>
        </p:scale>
        <p:origin x="-858" y="-90"/>
      </p:cViewPr>
      <p:guideLst>
        <p:guide orient="horz" pos="2158"/>
        <p:guide pos="2922"/>
      </p:guideLst>
    </p:cSldViewPr>
  </p:slideViewPr>
  <p:notesTextViewPr>
    <p:cViewPr>
      <p:scale>
        <a:sx n="100" d="100"/>
        <a:sy n="100" d="100"/>
      </p:scale>
      <p:origin x="0" y="0"/>
    </p:cViewPr>
  </p:notesTextViewPr>
  <p:sorterViewPr showFormatting="0">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图片 108547" descr="mm"/>
          <p:cNvPicPr>
            <a:picLocks noChangeAspect="1"/>
          </p:cNvPicPr>
          <p:nvPr/>
        </p:nvPicPr>
        <p:blipFill>
          <a:blip r:embed="rId3" cstate="print"/>
          <a:stretch>
            <a:fillRect/>
          </a:stretch>
        </p:blipFill>
        <p:spPr>
          <a:xfrm>
            <a:off x="0" y="-6350"/>
            <a:ext cx="9144000" cy="6864350"/>
          </a:xfrm>
          <a:prstGeom prst="rect">
            <a:avLst/>
          </a:prstGeom>
          <a:noFill/>
          <a:ln w="9525">
            <a:noFill/>
          </a:ln>
        </p:spPr>
      </p:pic>
      <p:sp>
        <p:nvSpPr>
          <p:cNvPr id="108549" name="标题 108548"/>
          <p:cNvSpPr>
            <a:spLocks noGrp="1"/>
          </p:cNvSpPr>
          <p:nvPr>
            <p:ph type="ctrTitle"/>
          </p:nvPr>
        </p:nvSpPr>
        <p:spPr>
          <a:xfrm>
            <a:off x="629920" y="142852"/>
            <a:ext cx="7085352" cy="2643206"/>
          </a:xfrm>
        </p:spPr>
        <p:txBody>
          <a:bodyPr anchor="ctr"/>
          <a:lstStyle/>
          <a:p>
            <a:pPr algn="l"/>
            <a:r>
              <a:rPr lang="zh-CN" altLang="en-US" sz="1600" dirty="0" smtClean="0">
                <a:solidFill>
                  <a:srgbClr val="FF0000"/>
                </a:solidFill>
                <a:effectLst>
                  <a:outerShdw blurRad="38100" dist="38100" dir="2700000">
                    <a:srgbClr val="C0C0C0"/>
                  </a:outerShdw>
                </a:effectLst>
                <a:uFill>
                  <a:solidFill>
                    <a:srgbClr val="C00000"/>
                  </a:solidFill>
                </a:uFill>
                <a:latin typeface="黑体" panose="02010609060101010101" pitchFamily="49" charset="-122"/>
                <a:ea typeface="黑体" panose="02010609060101010101" pitchFamily="49" charset="-122"/>
              </a:rPr>
              <a:t>               </a:t>
            </a:r>
            <a:r>
              <a:rPr lang="zh-CN" altLang="en-US" sz="1600" u="heavy" dirty="0" smtClean="0">
                <a:solidFill>
                  <a:srgbClr val="FF0000"/>
                </a:solidFill>
                <a:effectLst>
                  <a:outerShdw blurRad="38100" dist="38100" dir="2700000">
                    <a:srgbClr val="C0C0C0"/>
                  </a:outerShdw>
                </a:effectLst>
                <a:uFill>
                  <a:solidFill>
                    <a:srgbClr val="C00000"/>
                  </a:solidFill>
                </a:uFill>
                <a:latin typeface="黑体" panose="02010609060101010101" pitchFamily="49" charset="-122"/>
                <a:ea typeface="黑体" panose="02010609060101010101" pitchFamily="49" charset="-122"/>
              </a:rPr>
              <a:t>云南灵棋药业有限责任公司当归加工厂项目选址</a:t>
            </a:r>
            <a:r>
              <a:rPr lang="en-US" altLang="zh-CN"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审批公示</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禄劝彝族苗族自治县自然资源局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建设项目行政审批批前公示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项目名称：云南灵棋药业有限责任公司当归加工厂项目选址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申报类别：项目选址</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申报单位：禄劝彝族苗族自治县农业农村局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公示时间：7个工作日（</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2024.3.19——2024.3.27</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公示媒体：禄劝政务网</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公示组织单位：禄劝彝族苗族自治县自然资源局</a:t>
            </a:r>
            <a:endParaRPr lang="zh-CN" altLang="en-US" sz="8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4" name="副标题 116740"/>
          <p:cNvSpPr txBox="1"/>
          <p:nvPr/>
        </p:nvSpPr>
        <p:spPr>
          <a:xfrm>
            <a:off x="571472" y="3000372"/>
            <a:ext cx="7572428" cy="3214710"/>
          </a:xfrm>
          <a:prstGeom prst="rect">
            <a:avLst/>
          </a:prstGeom>
          <a:noFill/>
          <a:ln w="9525">
            <a:noFill/>
          </a:ln>
        </p:spPr>
        <p:txBody>
          <a:bodyPr/>
          <a:lstStyle>
            <a:lvl1pPr marL="0" lvl="0" indent="0" algn="ctr" defTabSz="914400" rtl="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rtl="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rtl="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l"/>
            <a:r>
              <a:rPr lang="zh-CN" altLang="en-US"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建设项目选址位置：</a:t>
            </a:r>
            <a:endParaRPr lang="en-US" altLang="zh-CN"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ts val="2500"/>
              </a:lnSpc>
            </a:pPr>
            <a:r>
              <a:rPr lang="zh-CN" altLang="en-US" sz="1400" dirty="0" smtClean="0">
                <a:latin typeface="黑体" pitchFamily="49" charset="-122"/>
                <a:ea typeface="黑体" pitchFamily="49" charset="-122"/>
                <a:sym typeface="+mn-ea"/>
              </a:rPr>
              <a:t>     云南灵棋药业有限责任公司当归加工厂项目拟选址于崇德街道禄劝产业园区二号路旁（污水处理厂斜对面），占地面积约</a:t>
            </a:r>
            <a:r>
              <a:rPr lang="en-US" altLang="en-US" sz="1400" dirty="0" smtClean="0">
                <a:latin typeface="黑体" pitchFamily="49" charset="-122"/>
                <a:ea typeface="黑体" pitchFamily="49" charset="-122"/>
                <a:sym typeface="+mn-ea"/>
              </a:rPr>
              <a:t>10.7639</a:t>
            </a:r>
            <a:r>
              <a:rPr lang="zh-CN" altLang="en-US" sz="1400" dirty="0" smtClean="0">
                <a:latin typeface="黑体" pitchFamily="49" charset="-122"/>
                <a:ea typeface="黑体" pitchFamily="49" charset="-122"/>
                <a:sym typeface="+mn-ea"/>
              </a:rPr>
              <a:t>亩（最终以勘测定界面积为准）</a:t>
            </a:r>
            <a:endParaRPr lang="en-US" altLang="zh-CN" sz="1000" dirty="0" smtClean="0">
              <a:effectLst>
                <a:outerShdw blurRad="38100" dist="38100" dir="2700000">
                  <a:srgbClr val="C0C0C0"/>
                </a:outerShdw>
              </a:effectLst>
              <a:latin typeface="黑体" pitchFamily="49" charset="-122"/>
              <a:ea typeface="黑体" pitchFamily="49" charset="-122"/>
              <a:sym typeface="+mn-ea"/>
            </a:endParaRPr>
          </a:p>
          <a:p>
            <a:pPr algn="l">
              <a:lnSpc>
                <a:spcPts val="1400"/>
              </a:lnSpc>
            </a:pPr>
            <a:endParaRPr lang="en-US" altLang="zh-CN" sz="1000" dirty="0" smtClean="0">
              <a:effectLst>
                <a:outerShdw blurRad="38100" dist="38100" dir="2700000">
                  <a:srgbClr val="C0C0C0"/>
                </a:outerShdw>
              </a:effectLst>
              <a:latin typeface="黑体" pitchFamily="49" charset="-122"/>
              <a:ea typeface="黑体" pitchFamily="49" charset="-122"/>
              <a:sym typeface="+mn-ea"/>
            </a:endParaRPr>
          </a:p>
          <a:p>
            <a:pPr algn="l">
              <a:lnSpc>
                <a:spcPts val="1400"/>
              </a:lnSpc>
            </a:pPr>
            <a:endParaRPr lang="en-US" altLang="zh-CN" sz="1000" dirty="0" smtClean="0">
              <a:effectLst>
                <a:outerShdw blurRad="38100" dist="38100" dir="2700000">
                  <a:srgbClr val="C0C0C0"/>
                </a:outerShdw>
              </a:effectLst>
              <a:latin typeface="黑体" pitchFamily="49" charset="-122"/>
              <a:ea typeface="黑体"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备</a:t>
            </a:r>
            <a:r>
              <a:rPr lang="zh-CN" altLang="en-US" sz="1000" dirty="0">
                <a:effectLst>
                  <a:outerShdw blurRad="38100" dist="38100" dir="2700000">
                    <a:srgbClr val="C0C0C0"/>
                  </a:outerShdw>
                </a:effectLst>
                <a:latin typeface="黑体" panose="02010609060101010101" pitchFamily="49" charset="-122"/>
                <a:ea typeface="黑体" panose="02010609060101010101" pitchFamily="49" charset="-122"/>
                <a:sym typeface="+mn-ea"/>
              </a:rPr>
              <a:t>注：对以上公示项目有异议者，请在公示期限内以书面形式将意见和建议反馈到禄劝彝族苗族自治县自然资源局</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（联系电话：</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68913475</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禄劝彝族苗族自治县自然资源局</a:t>
            </a:r>
            <a:b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  2024</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年</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3</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月</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18</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日</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endParaRPr lang="en-US" altLang="zh-CN" sz="10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zh-CN" altLang="en-US" sz="10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spTree>
    <p:custDataLst>
      <p:tags r:id="rId1"/>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mm"/>
          <p:cNvPicPr>
            <a:picLocks noChangeAspect="1"/>
          </p:cNvPicPr>
          <p:nvPr/>
        </p:nvPicPr>
        <p:blipFill>
          <a:blip r:embed="rId2" cstate="print"/>
          <a:stretch>
            <a:fillRect/>
          </a:stretch>
        </p:blipFill>
        <p:spPr>
          <a:xfrm>
            <a:off x="0" y="71414"/>
            <a:ext cx="9144000" cy="6864350"/>
          </a:xfrm>
          <a:prstGeom prst="rect">
            <a:avLst/>
          </a:prstGeom>
          <a:noFill/>
          <a:ln w="9525">
            <a:noFill/>
          </a:ln>
        </p:spPr>
      </p:pic>
      <p:pic>
        <p:nvPicPr>
          <p:cNvPr id="5" name="图片 4" descr="mm"/>
          <p:cNvPicPr>
            <a:picLocks noChangeAspect="1"/>
          </p:cNvPicPr>
          <p:nvPr/>
        </p:nvPicPr>
        <p:blipFill>
          <a:blip r:embed="rId2" cstate="print"/>
          <a:stretch>
            <a:fillRect/>
          </a:stretch>
        </p:blipFill>
        <p:spPr>
          <a:xfrm>
            <a:off x="0" y="0"/>
            <a:ext cx="9144000" cy="6864350"/>
          </a:xfrm>
          <a:prstGeom prst="rect">
            <a:avLst/>
          </a:prstGeom>
          <a:noFill/>
          <a:ln w="9525">
            <a:noFill/>
          </a:ln>
        </p:spPr>
      </p:pic>
      <p:sp>
        <p:nvSpPr>
          <p:cNvPr id="6" name="矩形 5"/>
          <p:cNvSpPr/>
          <p:nvPr/>
        </p:nvSpPr>
        <p:spPr>
          <a:xfrm>
            <a:off x="2143108" y="71414"/>
            <a:ext cx="5072098" cy="285752"/>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16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云南道地药材城附子加工厂建设项目</a:t>
            </a:r>
            <a:r>
              <a:rPr lang="zh-CN" altLang="en-US" sz="16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拟选址位置图</a:t>
            </a:r>
            <a:endParaRPr lang="zh-CN" altLang="zh-CN" sz="1600" b="0"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7" name="Picture 2" descr="C:\Users\DELL\Desktop\c19c4eb45df8f77f0da458e5be1fe97.png"/>
          <p:cNvPicPr>
            <a:picLocks noChangeAspect="1" noChangeArrowheads="1"/>
          </p:cNvPicPr>
          <p:nvPr/>
        </p:nvPicPr>
        <p:blipFill>
          <a:blip r:embed="rId3"/>
          <a:srcRect/>
          <a:stretch>
            <a:fillRect/>
          </a:stretch>
        </p:blipFill>
        <p:spPr bwMode="auto">
          <a:xfrm>
            <a:off x="357158" y="428604"/>
            <a:ext cx="7929618" cy="6215106"/>
          </a:xfrm>
          <a:prstGeom prst="rect">
            <a:avLst/>
          </a:prstGeom>
          <a:noFill/>
        </p:spPr>
      </p:pic>
      <p:sp>
        <p:nvSpPr>
          <p:cNvPr id="8" name="椭圆 7"/>
          <p:cNvSpPr/>
          <p:nvPr/>
        </p:nvSpPr>
        <p:spPr>
          <a:xfrm rot="19680510">
            <a:off x="3686820" y="2924672"/>
            <a:ext cx="77662" cy="104184"/>
          </a:xfrm>
          <a:prstGeom prst="ellipse">
            <a:avLst/>
          </a:prstGeom>
          <a:solidFill>
            <a:srgbClr val="FF000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箭头连接符 8"/>
          <p:cNvCxnSpPr>
            <a:stCxn id="8" idx="6"/>
          </p:cNvCxnSpPr>
          <p:nvPr/>
        </p:nvCxnSpPr>
        <p:spPr>
          <a:xfrm flipV="1">
            <a:off x="3758585" y="2786060"/>
            <a:ext cx="527663" cy="17013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86248" y="2643182"/>
            <a:ext cx="1143008" cy="307777"/>
          </a:xfrm>
          <a:prstGeom prst="rect">
            <a:avLst/>
          </a:prstGeom>
          <a:solidFill>
            <a:schemeClr val="accent3">
              <a:lumMod val="85000"/>
            </a:schemeClr>
          </a:solidFill>
        </p:spPr>
        <p:txBody>
          <a:bodyPr wrap="square" rtlCol="0">
            <a:spAutoFit/>
          </a:bodyPr>
          <a:lstStyle/>
          <a:p>
            <a:r>
              <a:rPr lang="zh-CN" altLang="en-US" sz="1400" dirty="0" smtClean="0">
                <a:solidFill>
                  <a:srgbClr val="FF0000"/>
                </a:solidFill>
              </a:rPr>
              <a:t>拟选址位置</a:t>
            </a:r>
            <a:endParaRPr lang="zh-CN" altLang="en-US" sz="1400" dirty="0">
              <a:solidFill>
                <a:srgbClr val="FF0000"/>
              </a:solidFill>
            </a:endParaRP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mm"/>
          <p:cNvPicPr>
            <a:picLocks noChangeAspect="1"/>
          </p:cNvPicPr>
          <p:nvPr/>
        </p:nvPicPr>
        <p:blipFill>
          <a:blip r:embed="rId2" cstate="print"/>
          <a:stretch>
            <a:fillRect/>
          </a:stretch>
        </p:blipFill>
        <p:spPr>
          <a:xfrm>
            <a:off x="0" y="0"/>
            <a:ext cx="9144000" cy="6864350"/>
          </a:xfrm>
          <a:prstGeom prst="rect">
            <a:avLst/>
          </a:prstGeom>
          <a:noFill/>
          <a:ln w="9525">
            <a:noFill/>
          </a:ln>
        </p:spPr>
      </p:pic>
      <p:sp>
        <p:nvSpPr>
          <p:cNvPr id="3" name="矩形 2"/>
          <p:cNvSpPr/>
          <p:nvPr/>
        </p:nvSpPr>
        <p:spPr>
          <a:xfrm>
            <a:off x="2143108" y="71414"/>
            <a:ext cx="5072098" cy="285752"/>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16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云南道地药材城附子加工厂建设项目</a:t>
            </a:r>
            <a:r>
              <a:rPr lang="zh-CN" altLang="en-US" sz="16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拟选址位置图</a:t>
            </a:r>
            <a:endParaRPr lang="zh-CN" altLang="zh-CN" sz="1600" b="0"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4" name="图片 3" descr="360截图20240312145812197.jpg"/>
          <p:cNvPicPr>
            <a:picLocks noChangeAspect="1"/>
          </p:cNvPicPr>
          <p:nvPr/>
        </p:nvPicPr>
        <p:blipFill>
          <a:blip r:embed="rId3"/>
          <a:stretch>
            <a:fillRect/>
          </a:stretch>
        </p:blipFill>
        <p:spPr>
          <a:xfrm>
            <a:off x="666625" y="0"/>
            <a:ext cx="7810750" cy="6858000"/>
          </a:xfrm>
          <a:prstGeom prst="rect">
            <a:avLst/>
          </a:prstGeom>
        </p:spPr>
      </p:pic>
    </p:spTree>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3314</TotalTime>
  <Words>117</Words>
  <Application>Microsoft Office PowerPoint</Application>
  <PresentationFormat>全屏显示(4:3)</PresentationFormat>
  <Paragraphs>16</Paragraphs>
  <Slides>3</Slides>
  <Notes>0</Notes>
  <HiddenSlides>0</HiddenSlides>
  <MMClips>0</MMClips>
  <ScaleCrop>false</ScaleCrop>
  <HeadingPairs>
    <vt:vector size="4" baseType="variant">
      <vt:variant>
        <vt:lpstr>主题</vt:lpstr>
      </vt:variant>
      <vt:variant>
        <vt:i4>1</vt:i4>
      </vt:variant>
      <vt:variant>
        <vt:lpstr>幻灯片标题</vt:lpstr>
      </vt:variant>
      <vt:variant>
        <vt:i4>3</vt:i4>
      </vt:variant>
    </vt:vector>
  </HeadingPairs>
  <TitlesOfParts>
    <vt:vector size="4" baseType="lpstr">
      <vt:lpstr>默认设计模板</vt:lpstr>
      <vt:lpstr>               云南灵棋药业有限责任公司当归加工厂项目选址                                审批公示                                                                         禄劝彝族苗族自治县自然资源局                                                      建设项目行政审批批前公示       项目名称：云南灵棋药业有限责任公司当归加工厂项目选址 申报类别：项目选址 申报单位：禄劝彝族苗族自治县农业农村局 公示类别：批前公示 公示时间：7个工作日（2024.3.19——2024.3.27） 公示媒体：禄劝政务网 公示组织单位：禄劝彝族苗族自治县自然资源局</vt:lpstr>
      <vt:lpstr>幻灯片 2</vt:lpstr>
      <vt:lpstr>幻灯片 3</vt:lpstr>
    </vt:vector>
  </TitlesOfParts>
  <Company>LWG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DELL</cp:lastModifiedBy>
  <cp:revision>696</cp:revision>
  <dcterms:created xsi:type="dcterms:W3CDTF">2010-09-21T10:50:00Z</dcterms:created>
  <dcterms:modified xsi:type="dcterms:W3CDTF">2024-03-18T07:24:22Z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y fmtid="{D5CDD505-2E9C-101B-9397-08002B2CF9AE}" pid="3" name="KSORubyTemplateID">
    <vt:lpwstr>2</vt:lpwstr>
  </property>
</Properties>
</file>