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3" r:id="rId2"/>
    <p:sldId id="348" r:id="rId3"/>
  </p:sldIdLst>
  <p:sldSz cx="9144000" cy="6858000" type="screen4x3"/>
  <p:notesSz cx="6797675" cy="9926638"/>
  <p:defaultTextStyle>
    <a:defPPr>
      <a:defRPr lang="zh-CN"/>
    </a:defPPr>
    <a:lvl1pPr marL="0" lvl="0"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4"/>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FFFF00"/>
    <a:srgbClr val="003366"/>
    <a:srgbClr val="339933"/>
    <a:srgbClr val="FF0066"/>
    <a:srgbClr val="000099"/>
    <a:srgbClr val="0066FF"/>
    <a:srgbClr val="3333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21771"/>
    <p:restoredTop sz="94682"/>
  </p:normalViewPr>
  <p:slideViewPr>
    <p:cSldViewPr showGuides="1">
      <p:cViewPr>
        <p:scale>
          <a:sx n="125" d="100"/>
          <a:sy n="125" d="100"/>
        </p:scale>
        <p:origin x="-2094" y="-84"/>
      </p:cViewPr>
      <p:guideLst>
        <p:guide orient="horz" pos="2158"/>
        <p:guide pos="2922"/>
      </p:guideLst>
    </p:cSldViewPr>
  </p:slideViewPr>
  <p:notesTextViewPr>
    <p:cViewPr>
      <p:scale>
        <a:sx n="100" d="100"/>
        <a:sy n="100" d="100"/>
      </p:scale>
      <p:origin x="0" y="0"/>
    </p:cViewPr>
  </p:notesTextViewPr>
  <p:sorterViewPr showFormatting="0">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a:t>单击此处编辑母版标题样式</a:t>
            </a:r>
          </a:p>
        </p:txBody>
      </p:sp>
      <p:sp>
        <p:nvSpPr>
          <p:cNvPr id="3" name="内容占位符 2"/>
          <p:cNvSpPr>
            <a:spLocks noGrp="1"/>
          </p:cNvSpPr>
          <p:nvPr>
            <p:ph sz="quarter" idx="1"/>
          </p:nvPr>
        </p:nvSpPr>
        <p:spPr>
          <a:xfrm>
            <a:off x="6286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1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286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291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标题 114689"/>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114691" name="文本占位符 114690"/>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4692" name="日期占位符 114691"/>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a:endParaRPr lang="zh-CN" altLang="en-US" dirty="0">
              <a:latin typeface="Arial" panose="020B0604020202020204" pitchFamily="34" charset="0"/>
            </a:endParaRPr>
          </a:p>
        </p:txBody>
      </p:sp>
      <p:sp>
        <p:nvSpPr>
          <p:cNvPr id="114693" name="页脚占位符 114692"/>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a:endParaRPr lang="zh-CN" altLang="en-US" dirty="0">
              <a:latin typeface="Arial" panose="020B0604020202020204" pitchFamily="34" charset="0"/>
            </a:endParaRPr>
          </a:p>
        </p:txBody>
      </p:sp>
      <p:sp>
        <p:nvSpPr>
          <p:cNvPr id="114694" name="灯片编号占位符 114693"/>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图片 108547" descr="mm"/>
          <p:cNvPicPr>
            <a:picLocks noChangeAspect="1"/>
          </p:cNvPicPr>
          <p:nvPr/>
        </p:nvPicPr>
        <p:blipFill>
          <a:blip r:embed="rId3" cstate="print"/>
          <a:stretch>
            <a:fillRect/>
          </a:stretch>
        </p:blipFill>
        <p:spPr>
          <a:xfrm>
            <a:off x="0" y="-6350"/>
            <a:ext cx="9144000" cy="6864350"/>
          </a:xfrm>
          <a:prstGeom prst="rect">
            <a:avLst/>
          </a:prstGeom>
          <a:noFill/>
          <a:ln w="9525">
            <a:noFill/>
          </a:ln>
        </p:spPr>
      </p:pic>
      <p:sp>
        <p:nvSpPr>
          <p:cNvPr id="108549" name="标题 108548"/>
          <p:cNvSpPr>
            <a:spLocks noGrp="1"/>
          </p:cNvSpPr>
          <p:nvPr>
            <p:ph type="ctrTitle"/>
          </p:nvPr>
        </p:nvSpPr>
        <p:spPr>
          <a:xfrm>
            <a:off x="629920" y="322580"/>
            <a:ext cx="7299666" cy="6178254"/>
          </a:xfrm>
        </p:spPr>
        <p:txBody>
          <a:bodyPr anchor="ctr"/>
          <a:lstStyle/>
          <a:p>
            <a:pPr algn="l"/>
            <a:r>
              <a:rPr lang="zh-CN" altLang="en-US"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u="heavy" dirty="0" smtClean="0">
                <a:solidFill>
                  <a:srgbClr val="FF0000"/>
                </a:solidFill>
                <a:effectLst>
                  <a:outerShdw blurRad="38100" dist="38100" dir="2700000">
                    <a:srgbClr val="C0C0C0"/>
                  </a:outerShdw>
                </a:effectLst>
                <a:uFill>
                  <a:solidFill>
                    <a:srgbClr val="C00000"/>
                  </a:solidFill>
                </a:uFill>
                <a:latin typeface="黑体" panose="02010609060101010101" pitchFamily="49" charset="-122"/>
                <a:ea typeface="黑体" panose="02010609060101010101" pitchFamily="49" charset="-122"/>
              </a:rPr>
              <a:t>熙城府商业广场项目用地性质变更</a:t>
            </a:r>
            <a:r>
              <a:rPr lang="en-US" altLang="zh-CN"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审批公示</a:t>
            </a:r>
            <a:b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禄劝彝族苗族自治县自然资源局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建设项目行政审批批前公示</a:t>
            </a: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项目名称：熙城府商业广场项目用地性质变更</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申报单位：屏山街道办事处</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审批经办：禄劝彝族苗族自治县自然资源局</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公示类别：批前公示</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公示时间：7个工作日</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2023.12 .14——2022.12.22</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公示媒体：禄劝政务网</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公示组织单位：禄劝彝族苗族自治县自然资源局</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8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建设用地性质变更内容：</a:t>
            </a:r>
            <a:r>
              <a:rPr lang="en-US" altLang="zh-CN" sz="18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en-US" altLang="zh-CN" sz="18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en-US" altLang="zh-CN" sz="18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1200" dirty="0" smtClean="0">
                <a:latin typeface="黑体" pitchFamily="49" charset="-122"/>
                <a:ea typeface="黑体" pitchFamily="49" charset="-122"/>
                <a:sym typeface="+mn-ea"/>
              </a:rPr>
              <a:t>熙城府商业广场项目</a:t>
            </a:r>
            <a:r>
              <a:rPr lang="zh-CN" altLang="en-US" sz="1200" dirty="0" smtClean="0">
                <a:latin typeface="黑体" pitchFamily="49" charset="-122"/>
                <a:ea typeface="黑体" pitchFamily="49" charset="-122"/>
              </a:rPr>
              <a:t>位于屏山街道六江社区六角屯村，地块面积</a:t>
            </a:r>
            <a:r>
              <a:rPr lang="en-US" sz="1200" dirty="0" smtClean="0">
                <a:latin typeface="黑体" pitchFamily="49" charset="-122"/>
                <a:ea typeface="黑体" pitchFamily="49" charset="-122"/>
              </a:rPr>
              <a:t>15362.55</a:t>
            </a:r>
            <a:r>
              <a:rPr lang="zh-CN" altLang="en-US" sz="1200" dirty="0" smtClean="0">
                <a:latin typeface="黑体" pitchFamily="49" charset="-122"/>
                <a:ea typeface="黑体" pitchFamily="49" charset="-122"/>
              </a:rPr>
              <a:t>平方米（约</a:t>
            </a:r>
            <a:r>
              <a:rPr lang="en-US" altLang="zh-CN" sz="1200" dirty="0" smtClean="0">
                <a:latin typeface="黑体" pitchFamily="49" charset="-122"/>
                <a:ea typeface="黑体" pitchFamily="49" charset="-122"/>
              </a:rPr>
              <a:t>23.04</a:t>
            </a:r>
            <a:r>
              <a:rPr lang="zh-CN" altLang="en-US" sz="1200" dirty="0" smtClean="0">
                <a:latin typeface="黑体" pitchFamily="49" charset="-122"/>
                <a:ea typeface="黑体" pitchFamily="49" charset="-122"/>
              </a:rPr>
              <a:t>亩），用地性质由工业用地变更为住宅用地。</a:t>
            </a:r>
            <a:r>
              <a:rPr lang="en-US" altLang="zh-CN" sz="1600" dirty="0" smtClean="0">
                <a:latin typeface="黑体" pitchFamily="49" charset="-122"/>
                <a:ea typeface="黑体" pitchFamily="49" charset="-122"/>
              </a:rPr>
              <a:t/>
            </a:r>
            <a:br>
              <a:rPr lang="en-US" altLang="zh-CN" sz="1600" dirty="0" smtClean="0">
                <a:latin typeface="黑体" pitchFamily="49" charset="-122"/>
                <a:ea typeface="黑体" pitchFamily="49" charset="-122"/>
              </a:rPr>
            </a:br>
            <a:r>
              <a:rPr lang="zh-CN" altLang="en-US" sz="1200" dirty="0" smtClean="0"/>
              <a:t/>
            </a:r>
            <a:br>
              <a:rPr lang="zh-CN" altLang="en-US" sz="1200" dirty="0" smtClean="0"/>
            </a:br>
            <a:r>
              <a:rPr lang="zh-CN" altLang="en-US" sz="1400" dirty="0" smtClean="0">
                <a:latin typeface="黑体" pitchFamily="49" charset="-122"/>
                <a:ea typeface="黑体" pitchFamily="49" charset="-122"/>
              </a:rPr>
              <a:t/>
            </a:r>
            <a:br>
              <a:rPr lang="zh-CN" altLang="en-US" sz="1400" dirty="0" smtClean="0">
                <a:latin typeface="黑体" pitchFamily="49" charset="-122"/>
                <a:ea typeface="黑体"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备注：对以上公示项目有异议者，请在公示期限内以书面形式将意见和建议反馈到禄劝彝族苗族自治县自然资源局。（联系电话：</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68913475</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禄劝彝族苗族自治县自然资源局</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2023</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年</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12</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月</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14</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日</a:t>
            </a:r>
            <a:endParaRPr lang="zh-CN" altLang="en-US" sz="8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Tree>
    <p:custDataLst>
      <p:tags r:id="rId1"/>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7" name="内容占位符 6" descr="13号地块.jpg"/>
          <p:cNvPicPr>
            <a:picLocks noGrp="1" noChangeAspect="1"/>
          </p:cNvPicPr>
          <p:nvPr>
            <p:ph idx="1"/>
          </p:nvPr>
        </p:nvPicPr>
        <p:blipFill>
          <a:blip r:embed="rId2"/>
          <a:stretch>
            <a:fillRect/>
          </a:stretch>
        </p:blipFill>
        <p:spPr>
          <a:xfrm>
            <a:off x="3268522" y="1600200"/>
            <a:ext cx="2606955" cy="4525963"/>
          </a:xfrm>
        </p:spPr>
      </p:pic>
      <p:pic>
        <p:nvPicPr>
          <p:cNvPr id="5" name="图片 4" descr="mm"/>
          <p:cNvPicPr>
            <a:picLocks noChangeAspect="1"/>
          </p:cNvPicPr>
          <p:nvPr/>
        </p:nvPicPr>
        <p:blipFill>
          <a:blip r:embed="rId3" cstate="print"/>
          <a:stretch>
            <a:fillRect/>
          </a:stretch>
        </p:blipFill>
        <p:spPr>
          <a:xfrm>
            <a:off x="0" y="0"/>
            <a:ext cx="9144000" cy="6864350"/>
          </a:xfrm>
          <a:prstGeom prst="rect">
            <a:avLst/>
          </a:prstGeom>
          <a:noFill/>
          <a:ln w="9525">
            <a:noFill/>
          </a:ln>
        </p:spPr>
      </p:pic>
      <p:sp>
        <p:nvSpPr>
          <p:cNvPr id="6" name="矩形 5"/>
          <p:cNvSpPr/>
          <p:nvPr/>
        </p:nvSpPr>
        <p:spPr>
          <a:xfrm>
            <a:off x="2357422" y="142852"/>
            <a:ext cx="3786214" cy="420370"/>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20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熙城府商业广场项目</a:t>
            </a:r>
            <a:r>
              <a:rPr lang="zh-CN" altLang="en-US" sz="20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地块</a:t>
            </a:r>
            <a:r>
              <a:rPr lang="zh-CN" altLang="en-US" sz="20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范围图</a:t>
            </a:r>
            <a:endParaRPr lang="zh-CN" altLang="zh-CN" sz="2000"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pic>
        <p:nvPicPr>
          <p:cNvPr id="9" name="图片 8" descr="微信截图_20231211100241.png"/>
          <p:cNvPicPr>
            <a:picLocks noChangeAspect="1"/>
          </p:cNvPicPr>
          <p:nvPr/>
        </p:nvPicPr>
        <p:blipFill>
          <a:blip r:embed="rId4"/>
          <a:stretch>
            <a:fillRect/>
          </a:stretch>
        </p:blipFill>
        <p:spPr>
          <a:xfrm>
            <a:off x="285720" y="642918"/>
            <a:ext cx="8286807" cy="6072230"/>
          </a:xfrm>
          <a:prstGeom prst="rect">
            <a:avLst/>
          </a:prstGeom>
        </p:spPr>
      </p:pic>
    </p:spTree>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2751</TotalTime>
  <Words>17</Words>
  <Application>Microsoft Office PowerPoint</Application>
  <PresentationFormat>全屏显示(4:3)</PresentationFormat>
  <Paragraphs>2</Paragraphs>
  <Slides>2</Slides>
  <Notes>0</Notes>
  <HiddenSlides>0</HiddenSlides>
  <MMClips>0</MMClips>
  <ScaleCrop>false</ScaleCrop>
  <HeadingPairs>
    <vt:vector size="4" baseType="variant">
      <vt:variant>
        <vt:lpstr>主题</vt:lpstr>
      </vt:variant>
      <vt:variant>
        <vt:i4>1</vt:i4>
      </vt:variant>
      <vt:variant>
        <vt:lpstr>幻灯片标题</vt:lpstr>
      </vt:variant>
      <vt:variant>
        <vt:i4>2</vt:i4>
      </vt:variant>
    </vt:vector>
  </HeadingPairs>
  <TitlesOfParts>
    <vt:vector size="3" baseType="lpstr">
      <vt:lpstr>默认设计模板</vt:lpstr>
      <vt:lpstr>                     熙城府商业广场项目用地性质变更                                审批公示                                                      禄劝彝族苗族自治县自然资源局                                                      建设项目行政审批批前公示         项目名称：熙城府商业广场项目用地性质变更 申报单位：屏山街道办事处 审批经办：禄劝彝族苗族自治县自然资源局 公示类别：批前公示 公示时间：7个工作日（2023.12 .14——2022.12.22） 公示媒体：禄劝政务网 公示组织单位：禄劝彝族苗族自治县自然资源局      建设用地性质变更内容：      熙城府商业广场项目位于屏山街道六江社区六角屯村，地块面积15362.55平方米（约23.04亩），用地性质由工业用地变更为住宅用地。     备注：对以上公示项目有异议者，请在公示期限内以书面形式将意见和建议反馈到禄劝彝族苗族自治县自然资源局。（联系电话：68913475）                                                                     禄劝彝族苗族自治县自然资源局                                                                      2023年12月14日</vt:lpstr>
      <vt:lpstr>幻灯片 2</vt:lpstr>
    </vt:vector>
  </TitlesOfParts>
  <Company>LWG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禄劝彝族苗族自治县</dc:title>
  <dc:creator>微软用户</dc:creator>
  <cp:lastModifiedBy>DELL</cp:lastModifiedBy>
  <cp:revision>613</cp:revision>
  <dcterms:created xsi:type="dcterms:W3CDTF">2010-09-21T10:50:00Z</dcterms:created>
  <dcterms:modified xsi:type="dcterms:W3CDTF">2023-12-14T00:41:11Z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y fmtid="{D5CDD505-2E9C-101B-9397-08002B2CF9AE}" pid="3" name="KSORubyTemplateID">
    <vt:lpwstr>2</vt:lpwstr>
  </property>
</Properties>
</file>