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2"/>
    <p:sldId id="348" r:id="rId3"/>
  </p:sldIdLst>
  <p:sldSz cx="9144000" cy="6858000" type="screen4x3"/>
  <p:notesSz cx="6797675" cy="9926638"/>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FF00"/>
    <a:srgbClr val="003366"/>
    <a:srgbClr val="339933"/>
    <a:srgbClr val="FF0066"/>
    <a:srgbClr val="000099"/>
    <a:srgbClr val="0066FF"/>
    <a:srgbClr val="333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1921" autoAdjust="0"/>
    <p:restoredTop sz="94682"/>
  </p:normalViewPr>
  <p:slideViewPr>
    <p:cSldViewPr showGuides="1">
      <p:cViewPr>
        <p:scale>
          <a:sx n="125" d="100"/>
          <a:sy n="125" d="100"/>
        </p:scale>
        <p:origin x="-438" y="-84"/>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3" cstate="print"/>
          <a:stretch>
            <a:fillRect/>
          </a:stretch>
        </p:blipFill>
        <p:spPr>
          <a:xfrm>
            <a:off x="0" y="-6350"/>
            <a:ext cx="9144000" cy="6864350"/>
          </a:xfrm>
          <a:prstGeom prst="rect">
            <a:avLst/>
          </a:prstGeom>
          <a:noFill/>
          <a:ln w="9525">
            <a:noFill/>
          </a:ln>
        </p:spPr>
      </p:pic>
      <p:sp>
        <p:nvSpPr>
          <p:cNvPr id="108549" name="标题 108548"/>
          <p:cNvSpPr>
            <a:spLocks noGrp="1"/>
          </p:cNvSpPr>
          <p:nvPr>
            <p:ph type="ctrTitle"/>
          </p:nvPr>
        </p:nvSpPr>
        <p:spPr>
          <a:xfrm>
            <a:off x="629920" y="142852"/>
            <a:ext cx="7085352" cy="2643206"/>
          </a:xfrm>
        </p:spPr>
        <p:txBody>
          <a:bodyPr anchor="ctr"/>
          <a:lstStyle/>
          <a:p>
            <a:pPr algn="l"/>
            <a:r>
              <a:rPr lang="zh-CN" altLang="en-US"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u="heavy" dirty="0" smtClean="0">
                <a:solidFill>
                  <a:srgbClr val="FF0000"/>
                </a:solidFill>
                <a:effectLst>
                  <a:outerShdw blurRad="38100" dist="38100" dir="2700000">
                    <a:srgbClr val="C0C0C0"/>
                  </a:outerShdw>
                </a:effectLst>
                <a:uFill>
                  <a:solidFill>
                    <a:srgbClr val="C00000"/>
                  </a:solidFill>
                </a:uFill>
                <a:latin typeface="黑体" panose="02010609060101010101" pitchFamily="49" charset="-122"/>
                <a:ea typeface="黑体" panose="02010609060101010101" pitchFamily="49" charset="-122"/>
              </a:rPr>
              <a:t>润心加油站项目选址</a:t>
            </a:r>
            <a:r>
              <a:rPr lang="en-US" altLang="zh-CN"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项目名称：润心加油站项目选址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申报类别：项目选址</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申报单位：屏山街道办事处</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公示时间：7个工作日</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2023.12.14——2023.12.22</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公示媒体：禄劝政务网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公示组织单位：禄劝彝族苗族自治县自然资源局</a:t>
            </a:r>
            <a:endPar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4" name="副标题 116740"/>
          <p:cNvSpPr txBox="1"/>
          <p:nvPr/>
        </p:nvSpPr>
        <p:spPr>
          <a:xfrm>
            <a:off x="571472" y="3000372"/>
            <a:ext cx="7572428" cy="3214710"/>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r>
              <a:rPr lang="zh-CN" altLang="en-US"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建设项目选址位置：</a:t>
            </a:r>
            <a:endParaRPr lang="en-US" altLang="zh-CN"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2500"/>
              </a:lnSpc>
            </a:pPr>
            <a:r>
              <a:rPr lang="zh-CN" altLang="en-US" sz="1400" dirty="0" smtClean="0">
                <a:latin typeface="黑体" pitchFamily="49" charset="-122"/>
                <a:ea typeface="黑体" pitchFamily="49" charset="-122"/>
              </a:rPr>
              <a:t>     润心加油站项目拟选址于</a:t>
            </a:r>
            <a:r>
              <a:rPr lang="zh-CN" altLang="en-US" sz="1400" dirty="0" smtClean="0">
                <a:latin typeface="黑体" pitchFamily="49" charset="-122"/>
                <a:ea typeface="黑体" pitchFamily="49" charset="-122"/>
                <a:sym typeface="+mn-ea"/>
              </a:rPr>
              <a:t>屏山街道办咪油村大桥头西侧，</a:t>
            </a:r>
            <a:r>
              <a:rPr lang="zh-CN" altLang="en-US" sz="1400" dirty="0" smtClean="0">
                <a:latin typeface="黑体" pitchFamily="49" charset="-122"/>
                <a:ea typeface="黑体" pitchFamily="49" charset="-122"/>
              </a:rPr>
              <a:t>总用地面积</a:t>
            </a:r>
            <a:r>
              <a:rPr lang="en-US" altLang="zh-CN" sz="1400" dirty="0" smtClean="0">
                <a:latin typeface="黑体" pitchFamily="49" charset="-122"/>
                <a:ea typeface="黑体" pitchFamily="49" charset="-122"/>
                <a:sym typeface="+mn-ea"/>
              </a:rPr>
              <a:t>6</a:t>
            </a:r>
            <a:r>
              <a:rPr lang="zh-CN" altLang="en-US" sz="1400" dirty="0" smtClean="0">
                <a:latin typeface="黑体" pitchFamily="49" charset="-122"/>
                <a:ea typeface="黑体" pitchFamily="49" charset="-122"/>
                <a:sym typeface="+mn-ea"/>
              </a:rPr>
              <a:t>亩</a:t>
            </a:r>
            <a:r>
              <a:rPr lang="zh-CN" altLang="en-US" sz="1400" dirty="0" smtClean="0">
                <a:latin typeface="黑体" pitchFamily="49" charset="-122"/>
                <a:ea typeface="黑体" pitchFamily="49" charset="-122"/>
              </a:rPr>
              <a:t>（最终以勘测定界面积为准）。</a:t>
            </a:r>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lnSpc>
                <a:spcPts val="1400"/>
              </a:lnSpc>
            </a:pPr>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lnSpc>
                <a:spcPts val="1400"/>
              </a:lnSpc>
            </a:pPr>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lnSpc>
                <a:spcPts val="1400"/>
              </a:lnSpc>
            </a:pPr>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备</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注：对以上公示项目有异议者，请在公示期限内以书面形式将意见和建议反馈到禄劝彝族苗族自治县自然资源局</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（联系电话：</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禄劝彝族苗族自治县自然资源局</a:t>
            </a:r>
            <a:b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  2023</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年</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12</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14</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日</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endPar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10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7" name="内容占位符 6" descr="13号地块.jpg"/>
          <p:cNvPicPr>
            <a:picLocks noGrp="1" noChangeAspect="1"/>
          </p:cNvPicPr>
          <p:nvPr>
            <p:ph idx="1"/>
          </p:nvPr>
        </p:nvPicPr>
        <p:blipFill>
          <a:blip r:embed="rId2"/>
          <a:stretch>
            <a:fillRect/>
          </a:stretch>
        </p:blipFill>
        <p:spPr>
          <a:xfrm>
            <a:off x="3268522" y="1600200"/>
            <a:ext cx="2606955" cy="4525963"/>
          </a:xfrm>
        </p:spPr>
      </p:pic>
      <p:pic>
        <p:nvPicPr>
          <p:cNvPr id="5" name="图片 4" descr="mm"/>
          <p:cNvPicPr>
            <a:picLocks noChangeAspect="1"/>
          </p:cNvPicPr>
          <p:nvPr/>
        </p:nvPicPr>
        <p:blipFill>
          <a:blip r:embed="rId3" cstate="print"/>
          <a:stretch>
            <a:fillRect/>
          </a:stretch>
        </p:blipFill>
        <p:spPr>
          <a:xfrm>
            <a:off x="0" y="0"/>
            <a:ext cx="9144000" cy="6864350"/>
          </a:xfrm>
          <a:prstGeom prst="rect">
            <a:avLst/>
          </a:prstGeom>
          <a:noFill/>
          <a:ln w="9525">
            <a:noFill/>
          </a:ln>
        </p:spPr>
      </p:pic>
      <p:sp>
        <p:nvSpPr>
          <p:cNvPr id="6" name="矩形 5"/>
          <p:cNvSpPr/>
          <p:nvPr/>
        </p:nvSpPr>
        <p:spPr>
          <a:xfrm>
            <a:off x="2000232" y="71414"/>
            <a:ext cx="4143404" cy="500066"/>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16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润心加油站项目拟选址位置</a:t>
            </a:r>
            <a:r>
              <a:rPr lang="zh-CN" altLang="en-US" sz="16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图</a:t>
            </a:r>
            <a:endParaRPr lang="zh-CN" altLang="zh-CN" sz="1600" b="0"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9" name="图片 8"/>
          <p:cNvPicPr>
            <a:picLocks noChangeAspect="1"/>
          </p:cNvPicPr>
          <p:nvPr/>
        </p:nvPicPr>
        <p:blipFill>
          <a:blip r:embed="rId4"/>
          <a:stretch>
            <a:fillRect/>
          </a:stretch>
        </p:blipFill>
        <p:spPr>
          <a:xfrm>
            <a:off x="214282" y="642918"/>
            <a:ext cx="8286808" cy="5786478"/>
          </a:xfrm>
          <a:prstGeom prst="rect">
            <a:avLst/>
          </a:prstGeom>
        </p:spPr>
      </p:pic>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3262</TotalTime>
  <Words>102</Words>
  <Application>Microsoft Office PowerPoint</Application>
  <PresentationFormat>全屏显示(4:3)</PresentationFormat>
  <Paragraphs>15</Paragraphs>
  <Slides>2</Slides>
  <Notes>0</Notes>
  <HiddenSlides>0</HiddenSlides>
  <MMClips>0</MMClips>
  <ScaleCrop>false</ScaleCrop>
  <HeadingPairs>
    <vt:vector size="4" baseType="variant">
      <vt:variant>
        <vt:lpstr>主题</vt:lpstr>
      </vt:variant>
      <vt:variant>
        <vt:i4>1</vt:i4>
      </vt:variant>
      <vt:variant>
        <vt:lpstr>幻灯片标题</vt:lpstr>
      </vt:variant>
      <vt:variant>
        <vt:i4>2</vt:i4>
      </vt:variant>
    </vt:vector>
  </HeadingPairs>
  <TitlesOfParts>
    <vt:vector size="3" baseType="lpstr">
      <vt:lpstr>默认设计模板</vt:lpstr>
      <vt:lpstr>                          润心加油站项目选址                                审批公示                                                                         禄劝彝族苗族自治县自然资源局                                                      建设项目行政审批批前公示       项目名称：润心加油站项目选址 申报类别：项目选址 申报单位：屏山街道办事处 公示类别：批前公示 公示时间：7个工作日（2023.12.14——2023.12.22） 公示媒体：禄劝政务网 公示组织单位：禄劝彝族苗族自治县自然资源局</vt:lpstr>
      <vt:lpstr>幻灯片 2</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DELL</cp:lastModifiedBy>
  <cp:revision>685</cp:revision>
  <dcterms:created xsi:type="dcterms:W3CDTF">2010-09-21T10:50:00Z</dcterms:created>
  <dcterms:modified xsi:type="dcterms:W3CDTF">2023-12-14T00:36:11Z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y fmtid="{D5CDD505-2E9C-101B-9397-08002B2CF9AE}" pid="3" name="KSORubyTemplateID">
    <vt:lpwstr>2</vt:lpwstr>
  </property>
</Properties>
</file>