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3"/>
    <p:sldId id="348" r:id="rId4"/>
  </p:sldIdLst>
  <p:sldSz cx="9144000" cy="6858000" type="screen4x3"/>
  <p:notesSz cx="6797675" cy="9926320"/>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1921" autoAdjust="0"/>
    <p:restoredTop sz="94682"/>
  </p:normalViewPr>
  <p:slideViewPr>
    <p:cSldViewPr showGuides="1">
      <p:cViewPr>
        <p:scale>
          <a:sx n="100" d="100"/>
          <a:sy n="100" d="100"/>
        </p:scale>
        <p:origin x="-2814" y="-390"/>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endParaRPr lang="zh-CN" altLang="en-US"/>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1" cstate="print"/>
          <a:stretch>
            <a:fillRect/>
          </a:stretch>
        </p:blipFill>
        <p:spPr>
          <a:xfrm>
            <a:off x="0" y="0"/>
            <a:ext cx="9144000" cy="6864350"/>
          </a:xfrm>
          <a:prstGeom prst="rect">
            <a:avLst/>
          </a:prstGeom>
          <a:noFill/>
          <a:ln w="9525">
            <a:noFill/>
          </a:ln>
        </p:spPr>
      </p:pic>
      <p:sp>
        <p:nvSpPr>
          <p:cNvPr id="108549" name="标题 108548"/>
          <p:cNvSpPr>
            <a:spLocks noGrp="1"/>
          </p:cNvSpPr>
          <p:nvPr>
            <p:ph type="ctrTitle"/>
          </p:nvPr>
        </p:nvSpPr>
        <p:spPr>
          <a:xfrm>
            <a:off x="629920" y="0"/>
            <a:ext cx="7728294" cy="3714752"/>
          </a:xfrm>
        </p:spPr>
        <p:txBody>
          <a:bodyPr anchor="ctr"/>
          <a:lstStyle/>
          <a:p>
            <a:pPr algn="l">
              <a:lnSpc>
                <a:spcPct val="130000"/>
              </a:lnSpc>
            </a:pPr>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禄劝县垃圾焚烧厂项目选址</a:t>
            </a:r>
            <a:br>
              <a:rPr lang="en-US" altLang="zh-CN"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b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br>
              <a:rPr lang="en-US" altLang="zh-CN"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项目名称：禄劝县垃圾焚烧厂项目选址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申报类别：项目选址</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申报单位：禄劝彝族苗族自治县城市管理局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公示类别：批前公示</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公示时间：7个工作日（</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2023.8.4 ——2023.8.14</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公示媒体：禄劝政务网</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公示组织单位：禄劝彝族苗族自治县自然资源局</a:t>
            </a:r>
            <a:endParaRPr lang="zh-CN" altLang="en-US" sz="9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4" name="副标题 116740"/>
          <p:cNvSpPr txBox="1"/>
          <p:nvPr/>
        </p:nvSpPr>
        <p:spPr>
          <a:xfrm>
            <a:off x="357158" y="3857628"/>
            <a:ext cx="7643866" cy="2786082"/>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spcBef>
                <a:spcPts val="0"/>
              </a:spcBef>
              <a:spcAft>
                <a:spcPts val="0"/>
              </a:spcAft>
            </a:pPr>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建设项目选址位置：</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r>
              <a:rPr lang="zh-CN" altLang="en-US" sz="1200" dirty="0" smtClean="0">
                <a:latin typeface="黑体" panose="02010609060101010101" pitchFamily="49" charset="-122"/>
                <a:ea typeface="黑体" panose="02010609060101010101" pitchFamily="49" charset="-122"/>
              </a:rPr>
              <a:t>     禄劝县垃圾焚烧厂项目拟选址于茂山镇科技园背后麦地里箐，项目拟用地面积约</a:t>
            </a:r>
            <a:r>
              <a:rPr lang="en-US" altLang="en-US" sz="1200" dirty="0" smtClean="0">
                <a:latin typeface="黑体" panose="02010609060101010101" pitchFamily="49" charset="-122"/>
                <a:ea typeface="黑体" panose="02010609060101010101" pitchFamily="49" charset="-122"/>
              </a:rPr>
              <a:t>60</a:t>
            </a:r>
            <a:r>
              <a:rPr lang="zh-CN" altLang="en-US" sz="1200" dirty="0" smtClean="0">
                <a:latin typeface="黑体" panose="02010609060101010101" pitchFamily="49" charset="-122"/>
                <a:ea typeface="黑体" panose="02010609060101010101" pitchFamily="49" charset="-122"/>
              </a:rPr>
              <a:t>亩（最终以勘测定界实积为准）。</a:t>
            </a:r>
            <a:endParaRPr lang="en-US" altLang="zh-CN" sz="1200" dirty="0" smtClean="0">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备注</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a:t>
            </a:r>
            <a:b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2023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8</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3</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日</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ustDataLst>
      <p:tags r:id="rId2"/>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1"/>
          <a:stretch>
            <a:fillRect/>
          </a:stretch>
        </p:blipFill>
        <p:spPr>
          <a:xfrm>
            <a:off x="3268522" y="1600200"/>
            <a:ext cx="2606955" cy="4525963"/>
          </a:xfrm>
        </p:spPr>
      </p:pic>
      <p:pic>
        <p:nvPicPr>
          <p:cNvPr id="5" name="图片 4" descr="mm"/>
          <p:cNvPicPr>
            <a:picLocks noChangeAspect="1"/>
          </p:cNvPicPr>
          <p:nvPr/>
        </p:nvPicPr>
        <p:blipFill>
          <a:blip r:embed="rId2" cstate="print"/>
          <a:stretch>
            <a:fillRect/>
          </a:stretch>
        </p:blipFill>
        <p:spPr>
          <a:xfrm>
            <a:off x="0" y="-6350"/>
            <a:ext cx="9144000" cy="6864350"/>
          </a:xfrm>
          <a:prstGeom prst="rect">
            <a:avLst/>
          </a:prstGeom>
          <a:noFill/>
          <a:ln w="9525">
            <a:noFill/>
          </a:ln>
        </p:spPr>
      </p:pic>
      <p:sp>
        <p:nvSpPr>
          <p:cNvPr id="6" name="矩形 5"/>
          <p:cNvSpPr/>
          <p:nvPr/>
        </p:nvSpPr>
        <p:spPr>
          <a:xfrm>
            <a:off x="571472" y="0"/>
            <a:ext cx="7715304" cy="500066"/>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禄劝县垃圾焚烧厂项目选址位置图</a:t>
            </a:r>
            <a:endParaRPr lang="zh-CN" altLang="zh-CN" sz="2000" b="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3" name="Picture 2"/>
          <p:cNvPicPr>
            <a:picLocks noChangeAspect="1" noChangeArrowheads="1"/>
          </p:cNvPicPr>
          <p:nvPr/>
        </p:nvPicPr>
        <p:blipFill>
          <a:blip r:embed="rId3"/>
          <a:srcRect/>
          <a:stretch>
            <a:fillRect/>
          </a:stretch>
        </p:blipFill>
        <p:spPr bwMode="auto">
          <a:xfrm>
            <a:off x="357158" y="571480"/>
            <a:ext cx="8143932" cy="6072230"/>
          </a:xfrm>
          <a:prstGeom prst="rect">
            <a:avLst/>
          </a:prstGeom>
          <a:noFill/>
          <a:ln w="9525">
            <a:noFill/>
            <a:miter lim="800000"/>
            <a:headEnd/>
            <a:tailEnd/>
          </a:ln>
          <a:effectLst/>
        </p:spPr>
      </p:pic>
    </p:spTree>
  </p:cSld>
  <p:clrMapOvr>
    <a:masterClrMapping/>
  </p:clrMapOvr>
  <p:transition>
    <p:random/>
  </p:transition>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798</Words>
  <Application>WPS 演示</Application>
  <PresentationFormat>全屏显示(4:3)</PresentationFormat>
  <Paragraphs>16</Paragraphs>
  <Slides>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vt:i4>
      </vt:variant>
    </vt:vector>
  </HeadingPairs>
  <TitlesOfParts>
    <vt:vector size="10" baseType="lpstr">
      <vt:lpstr>Arial</vt:lpstr>
      <vt:lpstr>宋体</vt:lpstr>
      <vt:lpstr>Wingdings</vt:lpstr>
      <vt:lpstr>黑体</vt:lpstr>
      <vt:lpstr>微软雅黑</vt:lpstr>
      <vt:lpstr>Arial Unicode MS</vt:lpstr>
      <vt:lpstr>Calibri</vt:lpstr>
      <vt:lpstr>默认设计模板</vt:lpstr>
      <vt:lpstr>                         禄劝县垃圾焚烧厂项目选址                              审批公示                                                                                                     禄劝彝族苗族自治县自然资源局                                                      建设项目行政审批批前公示        项目名称:      禄劝县垃圾焚烧厂项目选址 申报类别：     项目选址 申报单位:      禄劝彝族苗族自治县城市管理局 公示类别：     批前公示 公示时间：     7个工作日（2023.8.4 —2023.8.14） 公示媒体：     禄劝政务网 公示组织单位： 禄劝彝族苗族自治县自然资源局</vt:lpstr>
      <vt:lpstr>PowerPoint 演示文稿</vt:lpstr>
    </vt:vector>
  </TitlesOfParts>
  <Company>LWG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Administrator</cp:lastModifiedBy>
  <cp:revision>731</cp:revision>
  <dcterms:created xsi:type="dcterms:W3CDTF">2010-09-21T10:50:00Z</dcterms:created>
  <dcterms:modified xsi:type="dcterms:W3CDTF">2023-08-03T08:59:07Z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2052-11.8.6.8722</vt:lpwstr>
  </property>
  <property fmtid="{D5CDD505-2E9C-101B-9397-08002B2CF9AE}" pid="3" name="KSORubyTemplateID">
    <vt:lpwstr>2</vt:lpwstr>
  </property>
</Properties>
</file>