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23" r:id="rId3"/>
    <p:sldId id="348" r:id="rId4"/>
  </p:sldIdLst>
  <p:sldSz cx="9144000" cy="6858000" type="screen4x3"/>
  <p:notesSz cx="6797675" cy="9926320"/>
  <p:defaultTextStyle>
    <a:defPPr>
      <a:defRPr lang="zh-CN"/>
    </a:defPPr>
    <a:lvl1pPr marL="0" lvl="0"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4"/>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003366"/>
    <a:srgbClr val="339933"/>
    <a:srgbClr val="FF0066"/>
    <a:srgbClr val="000099"/>
    <a:srgbClr val="0066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1921" autoAdjust="0"/>
    <p:restoredTop sz="94682"/>
  </p:normalViewPr>
  <p:slideViewPr>
    <p:cSldViewPr showGuides="1">
      <p:cViewPr>
        <p:scale>
          <a:sx n="125" d="100"/>
          <a:sy n="125" d="100"/>
        </p:scale>
        <p:origin x="-2094" y="-72"/>
      </p:cViewPr>
      <p:guideLst>
        <p:guide orient="horz" pos="2158"/>
        <p:guide pos="2922"/>
      </p:guideLst>
    </p:cSldViewPr>
  </p:slideViewPr>
  <p:notesTextViewPr>
    <p:cViewPr>
      <p:scale>
        <a:sx n="100" d="100"/>
        <a:sy n="100" d="100"/>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p:txBody>
          <a:bodyPr/>
          <a:lstStyle/>
          <a:p>
            <a:r>
              <a:rPr lang="zh-CN" altLang="en-US"/>
              <a:t>单击此处编辑母版标题样式</a:t>
            </a:r>
            <a:endParaRPr lang="zh-CN" altLang="en-US"/>
          </a:p>
        </p:txBody>
      </p:sp>
      <p:sp>
        <p:nvSpPr>
          <p:cNvPr id="3" name="内容占位符 2"/>
          <p:cNvSpPr>
            <a:spLocks noGrp="1"/>
          </p:cNvSpPr>
          <p:nvPr>
            <p:ph sz="quarter" idx="1"/>
          </p:nvPr>
        </p:nvSpPr>
        <p:spPr>
          <a:xfrm>
            <a:off x="628650" y="1825625"/>
            <a:ext cx="3886200" cy="209867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quarter" idx="2"/>
          </p:nvPr>
        </p:nvSpPr>
        <p:spPr>
          <a:xfrm>
            <a:off x="4629150" y="1825625"/>
            <a:ext cx="3886200" cy="2098675"/>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内容占位符 4"/>
          <p:cNvSpPr>
            <a:spLocks noGrp="1"/>
          </p:cNvSpPr>
          <p:nvPr>
            <p:ph sz="quarter" idx="3"/>
          </p:nvPr>
        </p:nvSpPr>
        <p:spPr>
          <a:xfrm>
            <a:off x="628650" y="4076700"/>
            <a:ext cx="3886200" cy="2100263"/>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内容占位符 5"/>
          <p:cNvSpPr>
            <a:spLocks noGrp="1"/>
          </p:cNvSpPr>
          <p:nvPr>
            <p:ph sz="quarter" idx="4"/>
          </p:nvPr>
        </p:nvSpPr>
        <p:spPr>
          <a:xfrm>
            <a:off x="4629150" y="4076700"/>
            <a:ext cx="3886200" cy="2100263"/>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标题 114689"/>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endParaRPr lang="zh-CN" altLang="en-US" dirty="0"/>
          </a:p>
        </p:txBody>
      </p:sp>
      <p:sp>
        <p:nvSpPr>
          <p:cNvPr id="114691" name="文本占位符 114690"/>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4692" name="日期占位符 114691"/>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a:endParaRPr lang="zh-CN" altLang="en-US" dirty="0">
              <a:latin typeface="Arial" panose="020B0604020202020204" pitchFamily="34" charset="0"/>
            </a:endParaRPr>
          </a:p>
        </p:txBody>
      </p:sp>
      <p:sp>
        <p:nvSpPr>
          <p:cNvPr id="114693" name="页脚占位符 114692"/>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a:endParaRPr lang="zh-CN" altLang="en-US" dirty="0">
              <a:latin typeface="Arial" panose="020B0604020202020204" pitchFamily="34" charset="0"/>
            </a:endParaRPr>
          </a:p>
        </p:txBody>
      </p:sp>
      <p:sp>
        <p:nvSpPr>
          <p:cNvPr id="114694" name="灯片编号占位符 114693"/>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random/>
  </p:transition>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8" name="图片 108547" descr="mm"/>
          <p:cNvPicPr>
            <a:picLocks noChangeAspect="1"/>
          </p:cNvPicPr>
          <p:nvPr/>
        </p:nvPicPr>
        <p:blipFill>
          <a:blip r:embed="rId1" cstate="print"/>
          <a:stretch>
            <a:fillRect/>
          </a:stretch>
        </p:blipFill>
        <p:spPr>
          <a:xfrm>
            <a:off x="0" y="0"/>
            <a:ext cx="9144000" cy="6864350"/>
          </a:xfrm>
          <a:prstGeom prst="rect">
            <a:avLst/>
          </a:prstGeom>
          <a:noFill/>
          <a:ln w="9525">
            <a:noFill/>
          </a:ln>
        </p:spPr>
      </p:pic>
      <p:sp>
        <p:nvSpPr>
          <p:cNvPr id="108549" name="标题 108548"/>
          <p:cNvSpPr>
            <a:spLocks noGrp="1"/>
          </p:cNvSpPr>
          <p:nvPr>
            <p:ph type="ctrTitle"/>
          </p:nvPr>
        </p:nvSpPr>
        <p:spPr>
          <a:xfrm>
            <a:off x="285720" y="0"/>
            <a:ext cx="8215370" cy="3714752"/>
          </a:xfrm>
        </p:spPr>
        <p:txBody>
          <a:bodyPr anchor="ctr"/>
          <a:lstStyle/>
          <a:p>
            <a:pPr algn="l">
              <a:lnSpc>
                <a:spcPct val="130000"/>
              </a:lnSpc>
            </a:pPr>
            <a:r>
              <a:rPr lang="zh-CN" altLang="en-US" sz="18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18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禄劝供电局九龙供电所项目选址</a:t>
            </a:r>
            <a:br>
              <a:rPr lang="en-US" altLang="zh-CN" sz="18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br>
            <a:r>
              <a:rPr lang="en-US" altLang="zh-CN" sz="18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a:t>
            </a:r>
            <a:r>
              <a:rPr lang="zh-CN" altLang="en-US" sz="18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审批公示</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br>
              <a:rPr lang="en-US" altLang="zh-CN"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en-US" altLang="zh-CN"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禄劝彝族苗族自治县自然资源局 </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建设项目行政审批批前公示</a:t>
            </a:r>
            <a:br>
              <a:rPr lang="en-US" altLang="zh-CN"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br>
              <a:rPr lang="zh-CN" altLang="en-US" sz="900" kern="1200" baseline="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900" kern="1200" baseline="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rPr>
              <a:t>    </a:t>
            </a:r>
            <a:br>
              <a:rPr lang="en-US" altLang="zh-CN" sz="900" kern="1200" baseline="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rPr>
            </a:b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项目名称：禄劝供电局九龙供电所项目选址</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申报类别：项目选址</a:t>
            </a:r>
            <a:br>
              <a:rPr lang="en-US" altLang="zh-CN"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申报单位：禄劝彝族苗族自治县科学技术和工业信息化局</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公示类别：批前公示</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公示时间：7个工作日（</a:t>
            </a:r>
            <a:r>
              <a:rPr lang="en-US" altLang="zh-CN"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2023.8.4——2023.8.14</a:t>
            </a: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公示媒体：禄劝政务网</a:t>
            </a:r>
            <a:b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9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公示组织单位：禄劝彝族苗族自治县自然资源局</a:t>
            </a:r>
            <a:endParaRPr lang="zh-CN" altLang="en-US" sz="900" kern="1200" baseline="0" dirty="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endParaRPr>
          </a:p>
        </p:txBody>
      </p:sp>
      <p:sp>
        <p:nvSpPr>
          <p:cNvPr id="4" name="副标题 116740"/>
          <p:cNvSpPr txBox="1"/>
          <p:nvPr/>
        </p:nvSpPr>
        <p:spPr>
          <a:xfrm>
            <a:off x="357158" y="3857628"/>
            <a:ext cx="7715304" cy="2786082"/>
          </a:xfrm>
          <a:prstGeom prst="rect">
            <a:avLst/>
          </a:prstGeom>
          <a:noFill/>
          <a:ln w="9525">
            <a:noFill/>
          </a:ln>
        </p:spPr>
        <p:txBody>
          <a:bodyPr/>
          <a:lstStyle>
            <a:lvl1pPr marL="0" lvl="0" indent="0" algn="ctr" defTabSz="914400" rtl="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rtl="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rtl="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algn="l">
              <a:spcBef>
                <a:spcPts val="0"/>
              </a:spcBef>
              <a:spcAft>
                <a:spcPts val="0"/>
              </a:spcAft>
            </a:pPr>
            <a:r>
              <a:rPr lang="zh-CN" altLang="en-US" sz="16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建设项目选址位置：</a:t>
            </a:r>
            <a:endParaRPr lang="en-US" altLang="zh-CN" sz="16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lnSpc>
                <a:spcPts val="1500"/>
              </a:lnSpc>
            </a:pPr>
            <a:r>
              <a:rPr lang="zh-CN" altLang="en-US" sz="1200" dirty="0" smtClean="0">
                <a:latin typeface="黑体" panose="02010609060101010101" pitchFamily="49" charset="-122"/>
                <a:ea typeface="黑体" panose="02010609060101010101" pitchFamily="49" charset="-122"/>
                <a:sym typeface="+mn-ea"/>
              </a:rPr>
              <a:t>      禄劝供电局九龙供电所项目拟选址</a:t>
            </a:r>
            <a:r>
              <a:rPr lang="zh-CN" altLang="en-US" sz="1200" dirty="0" smtClean="0">
                <a:latin typeface="黑体" panose="02010609060101010101" pitchFamily="49" charset="-122"/>
                <a:ea typeface="黑体" panose="02010609060101010101" pitchFamily="49" charset="-122"/>
              </a:rPr>
              <a:t>于</a:t>
            </a:r>
            <a:r>
              <a:rPr lang="zh-CN" altLang="en-US" sz="1200" dirty="0" smtClean="0">
                <a:latin typeface="黑体" panose="02010609060101010101" pitchFamily="49" charset="-122"/>
                <a:ea typeface="黑体" panose="02010609060101010101" pitchFamily="49" charset="-122"/>
                <a:sym typeface="+mn-ea"/>
              </a:rPr>
              <a:t>禄劝县九龙镇九龙村委会街中一组、街中三组万民小河右岸，拟用地面积约</a:t>
            </a:r>
            <a:r>
              <a:rPr lang="en-US" altLang="en-US" sz="1200" dirty="0" smtClean="0">
                <a:latin typeface="黑体" panose="02010609060101010101" pitchFamily="49" charset="-122"/>
                <a:ea typeface="黑体" panose="02010609060101010101" pitchFamily="49" charset="-122"/>
                <a:sym typeface="+mn-ea"/>
              </a:rPr>
              <a:t>3.26</a:t>
            </a:r>
            <a:r>
              <a:rPr lang="zh-CN" altLang="en-US" sz="1200" dirty="0" smtClean="0">
                <a:latin typeface="黑体" panose="02010609060101010101" pitchFamily="49" charset="-122"/>
                <a:ea typeface="黑体" panose="02010609060101010101" pitchFamily="49" charset="-122"/>
                <a:sym typeface="+mn-ea"/>
              </a:rPr>
              <a:t>亩（最终以勘测定界面积为准）。</a:t>
            </a:r>
            <a:endParaRPr lang="zh-CN" altLang="en-US" sz="1200" dirty="0" smtClean="0">
              <a:latin typeface="黑体" panose="02010609060101010101" pitchFamily="49" charset="-122"/>
              <a:ea typeface="黑体" panose="02010609060101010101" pitchFamily="49" charset="-122"/>
              <a:sym typeface="+mn-ea"/>
            </a:endParaRPr>
          </a:p>
          <a:p>
            <a:pPr algn="l">
              <a:lnSpc>
                <a:spcPts val="1500"/>
              </a:lnSpc>
            </a:pPr>
            <a:endParaRPr lang="en-US" altLang="zh-CN" sz="1200" dirty="0" smtClean="0">
              <a:latin typeface="黑体" panose="02010609060101010101" pitchFamily="49" charset="-122"/>
              <a:ea typeface="黑体" panose="02010609060101010101" pitchFamily="49" charset="-122"/>
              <a:sym typeface="+mn-ea"/>
            </a:endParaRPr>
          </a:p>
          <a:p>
            <a:pPr algn="l"/>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备注</a:t>
            </a:r>
            <a:r>
              <a:rPr lang="zh-CN" altLang="en-US" sz="1000" dirty="0">
                <a:effectLst>
                  <a:outerShdw blurRad="38100" dist="38100" dir="2700000">
                    <a:srgbClr val="C0C0C0"/>
                  </a:outerShdw>
                </a:effectLst>
                <a:latin typeface="黑体" panose="02010609060101010101" pitchFamily="49" charset="-122"/>
                <a:ea typeface="黑体" panose="02010609060101010101" pitchFamily="49" charset="-122"/>
                <a:sym typeface="+mn-ea"/>
              </a:rPr>
              <a:t>：对以上公示项目有异议者，请在公示期限内以书面形式将意见和建议反馈到禄劝彝族苗族自治县自然资源局</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（联系电话：</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68913475</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禄劝彝族苗族自治县自然资源局</a:t>
            </a:r>
            <a:b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b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                                                                   </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       2023 </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年</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8</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月</a:t>
            </a:r>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rPr>
              <a:t>3</a:t>
            </a:r>
            <a:r>
              <a:rPr lang="zh-CN" altLang="en-US" sz="1000" dirty="0" smtClean="0">
                <a:effectLst>
                  <a:outerShdw blurRad="38100" dist="38100" dir="2700000">
                    <a:srgbClr val="C0C0C0"/>
                  </a:outerShdw>
                </a:effectLst>
                <a:latin typeface="黑体" panose="02010609060101010101" pitchFamily="49" charset="-122"/>
                <a:ea typeface="黑体" panose="02010609060101010101" pitchFamily="49" charset="-122"/>
              </a:rPr>
              <a:t>日</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en-US" altLang="zh-CN" sz="10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endParaRPr lang="en-US" altLang="zh-CN" sz="10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r>
              <a:rPr lang="en-US" altLang="zh-CN" sz="10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endParaRPr lang="zh-CN" altLang="en-US" sz="1000" dirty="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p:txBody>
      </p:sp>
    </p:spTree>
    <p:custDataLst>
      <p:tags r:id="rId2"/>
    </p:custData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pic>
        <p:nvPicPr>
          <p:cNvPr id="7" name="内容占位符 6" descr="13号地块.jpg"/>
          <p:cNvPicPr>
            <a:picLocks noGrp="1" noChangeAspect="1"/>
          </p:cNvPicPr>
          <p:nvPr>
            <p:ph idx="1"/>
          </p:nvPr>
        </p:nvPicPr>
        <p:blipFill>
          <a:blip r:embed="rId1"/>
          <a:stretch>
            <a:fillRect/>
          </a:stretch>
        </p:blipFill>
        <p:spPr>
          <a:xfrm>
            <a:off x="3268522" y="1600200"/>
            <a:ext cx="2606955" cy="4525963"/>
          </a:xfrm>
        </p:spPr>
      </p:pic>
      <p:pic>
        <p:nvPicPr>
          <p:cNvPr id="5" name="图片 4" descr="mm"/>
          <p:cNvPicPr>
            <a:picLocks noChangeAspect="1"/>
          </p:cNvPicPr>
          <p:nvPr/>
        </p:nvPicPr>
        <p:blipFill>
          <a:blip r:embed="rId2" cstate="print"/>
          <a:stretch>
            <a:fillRect/>
          </a:stretch>
        </p:blipFill>
        <p:spPr>
          <a:xfrm>
            <a:off x="0" y="-6350"/>
            <a:ext cx="9144000" cy="6864350"/>
          </a:xfrm>
          <a:prstGeom prst="rect">
            <a:avLst/>
          </a:prstGeom>
          <a:noFill/>
          <a:ln w="9525">
            <a:noFill/>
          </a:ln>
        </p:spPr>
      </p:pic>
      <p:sp>
        <p:nvSpPr>
          <p:cNvPr id="10" name="矩形 9"/>
          <p:cNvSpPr/>
          <p:nvPr/>
        </p:nvSpPr>
        <p:spPr>
          <a:xfrm>
            <a:off x="1214414" y="71414"/>
            <a:ext cx="6286544" cy="500066"/>
          </a:xfrm>
          <a:prstGeom prst="rect">
            <a:avLst/>
          </a:prstGeom>
          <a:solidFill>
            <a:srgbClr val="CCECFF"/>
          </a:solidFill>
          <a:ln w="9525">
            <a:noFill/>
          </a:ln>
        </p:spPr>
        <p:txBody>
          <a:bodyPr lIns="90000" tIns="46800" rIns="90000" bIns="46800" anchor="ctr" anchorCtr="1"/>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r>
              <a:rPr lang="zh-CN" altLang="en-US" sz="1800" b="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禄劝供电局九龙供电所项目选址位置图</a:t>
            </a:r>
            <a:endParaRPr lang="zh-CN" altLang="zh-CN" sz="1800" b="0" dirty="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p:txBody>
      </p:sp>
      <p:pic>
        <p:nvPicPr>
          <p:cNvPr id="8" name="图片 7" descr="微信截图_20230803141324.png"/>
          <p:cNvPicPr>
            <a:picLocks noChangeAspect="1"/>
          </p:cNvPicPr>
          <p:nvPr/>
        </p:nvPicPr>
        <p:blipFill>
          <a:blip r:embed="rId3"/>
          <a:stretch>
            <a:fillRect/>
          </a:stretch>
        </p:blipFill>
        <p:spPr>
          <a:xfrm>
            <a:off x="714348" y="714356"/>
            <a:ext cx="7429552" cy="5313563"/>
          </a:xfrm>
          <a:prstGeom prst="rect">
            <a:avLst/>
          </a:prstGeom>
        </p:spPr>
      </p:pic>
    </p:spTree>
  </p:cSld>
  <p:clrMapOvr>
    <a:masterClrMapping/>
  </p:clrMapOvr>
  <p:transition>
    <p:random/>
  </p:transition>
</p:sld>
</file>

<file path=ppt/tags/tag1.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828</Words>
  <Application>WPS 演示</Application>
  <PresentationFormat>全屏显示(4:3)</PresentationFormat>
  <Paragraphs>18</Paragraphs>
  <Slides>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vt:i4>
      </vt:variant>
    </vt:vector>
  </HeadingPairs>
  <TitlesOfParts>
    <vt:vector size="10" baseType="lpstr">
      <vt:lpstr>Arial</vt:lpstr>
      <vt:lpstr>宋体</vt:lpstr>
      <vt:lpstr>Wingdings</vt:lpstr>
      <vt:lpstr>黑体</vt:lpstr>
      <vt:lpstr>微软雅黑</vt:lpstr>
      <vt:lpstr>Arial Unicode MS</vt:lpstr>
      <vt:lpstr>Calibri</vt:lpstr>
      <vt:lpstr>默认设计模板</vt:lpstr>
      <vt:lpstr>                   禄劝供电局九龙供电所项目选址                              审批公示                                                                                                     禄劝彝族苗族自治县自然资源局                                                      建设项目行政审批批前公示        项目名称：禄劝供电局九龙供电所项目选址 申报类别：项目选址 申报单位：禄劝彝族苗族自治县科学技术和工业信息化局 公示类别：批前公示 公示时间：7个工作日（ 2023.8.4——2023.8.14） 公示媒体：禄劝政务网 公示组织单位：禄劝彝族苗族自治县自然资源局</vt:lpstr>
      <vt:lpstr>PowerPoint 演示文稿</vt:lpstr>
    </vt:vector>
  </TitlesOfParts>
  <Company>LWG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禄劝彝族苗族自治县</dc:title>
  <dc:creator>微软用户</dc:creator>
  <cp:lastModifiedBy>Administrator</cp:lastModifiedBy>
  <cp:revision>747</cp:revision>
  <dcterms:created xsi:type="dcterms:W3CDTF">2010-09-21T10:50:00Z</dcterms:created>
  <dcterms:modified xsi:type="dcterms:W3CDTF">2023-08-03T09:00:12Z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2052-11.8.6.8722</vt:lpwstr>
  </property>
  <property fmtid="{D5CDD505-2E9C-101B-9397-08002B2CF9AE}" pid="3" name="KSORubyTemplateID">
    <vt:lpwstr>2</vt:lpwstr>
  </property>
</Properties>
</file>