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48" r:id="rId4"/>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285720" y="0"/>
            <a:ext cx="8215370"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乌东德加油站项目选址</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项目名称：乌东德加油站项目选址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申报类别：项目选址</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申报单位：禄劝彝族苗族自治县科学技术和工业信息化局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2023.8.4——2023.8.14</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8072494"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sym typeface="+mn-ea"/>
              </a:rPr>
              <a:t>     乌东德加油站项目</a:t>
            </a:r>
            <a:r>
              <a:rPr lang="zh-CN" altLang="en-US" sz="1200" dirty="0" smtClean="0">
                <a:latin typeface="黑体" panose="02010609060101010101" pitchFamily="49" charset="-122"/>
                <a:ea typeface="黑体" panose="02010609060101010101" pitchFamily="49" charset="-122"/>
              </a:rPr>
              <a:t>拟选址于</a:t>
            </a:r>
            <a:r>
              <a:rPr lang="zh-CN" altLang="en-US" sz="1200" dirty="0" smtClean="0">
                <a:latin typeface="黑体" panose="02010609060101010101" pitchFamily="49" charset="-122"/>
                <a:ea typeface="黑体" panose="02010609060101010101" pitchFamily="49" charset="-122"/>
                <a:sym typeface="+mn-ea"/>
              </a:rPr>
              <a:t>禄劝县乌东德镇新村村委会半新公路（</a:t>
            </a:r>
            <a:r>
              <a:rPr lang="en-US" altLang="zh-CN" sz="1200" dirty="0" smtClean="0">
                <a:latin typeface="黑体" panose="02010609060101010101" pitchFamily="49" charset="-122"/>
                <a:ea typeface="黑体" panose="02010609060101010101" pitchFamily="49" charset="-122"/>
                <a:sym typeface="+mn-ea"/>
              </a:rPr>
              <a:t>K29+143</a:t>
            </a:r>
            <a:r>
              <a:rPr lang="zh-CN" altLang="en-US" sz="1200" dirty="0" smtClean="0">
                <a:latin typeface="黑体" panose="02010609060101010101" pitchFamily="49" charset="-122"/>
                <a:ea typeface="黑体" panose="02010609060101010101" pitchFamily="49" charset="-122"/>
                <a:sym typeface="+mn-ea"/>
              </a:rPr>
              <a:t>米）右侧（乌东德新村集镇），拟用地面积约</a:t>
            </a:r>
            <a:r>
              <a:rPr lang="en-US" altLang="en-US" sz="1200" dirty="0" smtClean="0">
                <a:latin typeface="黑体" panose="02010609060101010101" pitchFamily="49" charset="-122"/>
                <a:ea typeface="黑体" panose="02010609060101010101" pitchFamily="49" charset="-122"/>
                <a:sym typeface="+mn-ea"/>
              </a:rPr>
              <a:t>8.2</a:t>
            </a:r>
            <a:r>
              <a:rPr lang="zh-CN" altLang="en-US" sz="1200" dirty="0" smtClean="0">
                <a:latin typeface="黑体" panose="02010609060101010101" pitchFamily="49" charset="-122"/>
                <a:ea typeface="黑体" panose="02010609060101010101" pitchFamily="49" charset="-122"/>
                <a:sym typeface="+mn-ea"/>
              </a:rPr>
              <a:t>亩（最终以勘测定界面积为准）。</a:t>
            </a:r>
            <a:endParaRPr lang="en-US" altLang="zh-CN" sz="1200" dirty="0" smtClean="0">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1"/>
          <a:stretch>
            <a:fillRect/>
          </a:stretch>
        </p:blipFill>
        <p:spPr>
          <a:xfrm>
            <a:off x="3268522" y="1600200"/>
            <a:ext cx="2606955" cy="4525963"/>
          </a:xfrm>
        </p:spPr>
      </p:pic>
      <p:pic>
        <p:nvPicPr>
          <p:cNvPr id="5" name="图片 4"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0" name="矩形 9"/>
          <p:cNvSpPr/>
          <p:nvPr/>
        </p:nvSpPr>
        <p:spPr>
          <a:xfrm>
            <a:off x="500034" y="0"/>
            <a:ext cx="79296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乌东德加油站项目选址位置图</a:t>
            </a:r>
            <a:endParaRPr lang="zh-CN" altLang="zh-CN" sz="18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6" name="图片 5" descr="微信截图_20230803101042.png"/>
          <p:cNvPicPr>
            <a:picLocks noChangeAspect="1"/>
          </p:cNvPicPr>
          <p:nvPr/>
        </p:nvPicPr>
        <p:blipFill>
          <a:blip r:embed="rId3"/>
          <a:stretch>
            <a:fillRect/>
          </a:stretch>
        </p:blipFill>
        <p:spPr>
          <a:xfrm>
            <a:off x="500034" y="642918"/>
            <a:ext cx="7916380" cy="5668166"/>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Words>
  <Application>WPS 演示</Application>
  <PresentationFormat>全屏显示(4:3)</PresentationFormat>
  <Paragraphs>17</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Arial</vt:lpstr>
      <vt:lpstr>宋体</vt:lpstr>
      <vt:lpstr>Wingdings</vt:lpstr>
      <vt:lpstr>黑体</vt:lpstr>
      <vt:lpstr>微软雅黑</vt:lpstr>
      <vt:lpstr>Arial Unicode MS</vt:lpstr>
      <vt:lpstr>Calibri</vt:lpstr>
      <vt:lpstr>默认设计模板</vt:lpstr>
      <vt:lpstr>                       乌东德加油站项目选址                              审批公示                                                                                                     禄劝彝族苗族自治县自然资源局                                                      建设项目行政审批批前公示        项目名称：乌东德加油站项目选址 申报类别：项目选址 申报单位：禄劝彝族苗族自治县科学技术和工业信息化局 公示类别：批前公示 公示时间：7个工作日（ 2023.8.4——2023.8.14） 公示媒体： 禄劝政务网 公示组织单位：禄劝彝族苗族自治县自然资源局</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Administrator</cp:lastModifiedBy>
  <cp:revision>746</cp:revision>
  <dcterms:created xsi:type="dcterms:W3CDTF">2010-09-21T10:50:00Z</dcterms:created>
  <dcterms:modified xsi:type="dcterms:W3CDTF">2023-08-03T08:59:51Z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2052-11.8.6.8722</vt:lpwstr>
  </property>
  <property fmtid="{D5CDD505-2E9C-101B-9397-08002B2CF9AE}" pid="3" name="KSORubyTemplateID">
    <vt:lpwstr>2</vt:lpwstr>
  </property>
</Properties>
</file>