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48" r:id="rId3"/>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1921" autoAdjust="0"/>
    <p:restoredTop sz="94682"/>
  </p:normalViewPr>
  <p:slideViewPr>
    <p:cSldViewPr showGuides="1">
      <p:cViewPr varScale="1">
        <p:scale>
          <a:sx n="114" d="100"/>
          <a:sy n="114" d="100"/>
        </p:scale>
        <p:origin x="-2424" y="-96"/>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108549" name="标题 108548"/>
          <p:cNvSpPr>
            <a:spLocks noGrp="1"/>
          </p:cNvSpPr>
          <p:nvPr>
            <p:ph type="ctrTitle"/>
          </p:nvPr>
        </p:nvSpPr>
        <p:spPr>
          <a:xfrm>
            <a:off x="357158" y="0"/>
            <a:ext cx="7715304" cy="3214686"/>
          </a:xfrm>
        </p:spPr>
        <p:txBody>
          <a:bodyPr anchor="ctr"/>
          <a:lstStyle/>
          <a:p>
            <a:pPr algn="l">
              <a:lnSpc>
                <a:spcPct val="130000"/>
              </a:lnSpc>
            </a:pPr>
            <a:r>
              <a:rPr lang="zh-CN" altLang="en-US"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茂山镇丽山变电站项目用地规划设计条件</a:t>
            </a:r>
            <a:r>
              <a:rPr lang="en-US" altLang="zh-CN"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kern="12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茂山镇丽山变电站项目用地规划设计条件</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规划设计条件</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禄劝彝族苗族自治县自然资源局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2023.6.20—2023.6.29</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endParaRPr lang="zh-CN" altLang="en-US" sz="9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4" name="副标题 116740"/>
          <p:cNvSpPr txBox="1"/>
          <p:nvPr/>
        </p:nvSpPr>
        <p:spPr>
          <a:xfrm>
            <a:off x="571472" y="3214686"/>
            <a:ext cx="7643866" cy="3286148"/>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spcBef>
                <a:spcPts val="0"/>
              </a:spcBef>
              <a:spcAft>
                <a:spcPts val="600"/>
              </a:spcAft>
            </a:pPr>
            <a:r>
              <a:rPr lang="zh-CN" altLang="en-US" sz="1600" dirty="0" smtClean="0">
                <a:effectLst>
                  <a:outerShdw blurRad="38100" dist="38100" dir="2700000">
                    <a:srgbClr val="C0C0C0"/>
                  </a:outerShdw>
                </a:effectLst>
                <a:latin typeface="黑体" pitchFamily="49" charset="-122"/>
                <a:ea typeface="黑体" pitchFamily="49" charset="-122"/>
                <a:sym typeface="+mn-ea"/>
              </a:rPr>
              <a:t>用地位置规划条件：</a:t>
            </a:r>
            <a:endParaRPr lang="en-US" altLang="zh-CN" sz="1600" dirty="0" smtClean="0">
              <a:effectLst>
                <a:outerShdw blurRad="38100" dist="38100" dir="2700000">
                  <a:srgbClr val="C0C0C0"/>
                </a:outerShdw>
              </a:effectLst>
              <a:latin typeface="黑体" pitchFamily="49" charset="-122"/>
              <a:ea typeface="黑体" pitchFamily="49" charset="-122"/>
              <a:sym typeface="+mn-ea"/>
            </a:endParaRPr>
          </a:p>
          <a:p>
            <a:pPr algn="l">
              <a:spcBef>
                <a:spcPts val="0"/>
              </a:spcBef>
            </a:pPr>
            <a:r>
              <a:rPr lang="zh-CN" altLang="en-US" sz="1200" dirty="0" smtClean="0">
                <a:latin typeface="黑体" pitchFamily="49" charset="-122"/>
                <a:ea typeface="黑体" pitchFamily="49" charset="-122"/>
                <a:sym typeface="+mn-ea"/>
              </a:rPr>
              <a:t>     </a:t>
            </a:r>
            <a:r>
              <a:rPr lang="zh-CN" altLang="en-US" sz="1400" dirty="0" smtClean="0">
                <a:latin typeface="黑体" pitchFamily="49" charset="-122"/>
                <a:ea typeface="黑体" pitchFamily="49" charset="-122"/>
                <a:sym typeface="+mn-ea"/>
              </a:rPr>
              <a:t>茂山镇丽山变电站项目用地位</a:t>
            </a:r>
            <a:r>
              <a:rPr lang="zh-CN" altLang="en-US" sz="1400" dirty="0" smtClean="0">
                <a:latin typeface="黑体" pitchFamily="49" charset="-122"/>
                <a:ea typeface="黑体" pitchFamily="49" charset="-122"/>
              </a:rPr>
              <a:t>于</a:t>
            </a:r>
            <a:r>
              <a:rPr lang="zh-CN" altLang="en-US" sz="1400" dirty="0" smtClean="0">
                <a:latin typeface="黑体" pitchFamily="49" charset="-122"/>
                <a:ea typeface="黑体" pitchFamily="49" charset="-122"/>
                <a:sym typeface="+mn-ea"/>
              </a:rPr>
              <a:t>禄劝县茂山镇丽山村委会。总用地面积</a:t>
            </a:r>
            <a:r>
              <a:rPr lang="en-US" altLang="zh-CN" sz="1400" dirty="0" smtClean="0">
                <a:latin typeface="黑体" pitchFamily="49" charset="-122"/>
                <a:ea typeface="黑体" pitchFamily="49" charset="-122"/>
                <a:sym typeface="+mn-ea"/>
              </a:rPr>
              <a:t>5.124</a:t>
            </a:r>
            <a:r>
              <a:rPr lang="zh-CN" altLang="en-US" sz="1400" dirty="0" smtClean="0">
                <a:latin typeface="黑体" pitchFamily="49" charset="-122"/>
                <a:ea typeface="黑体" pitchFamily="49" charset="-122"/>
                <a:sym typeface="+mn-ea"/>
              </a:rPr>
              <a:t>亩（最终以勘测定界面积为准）；用地性质：公用设施用地；用地强度规定：容积率﹤</a:t>
            </a:r>
            <a:r>
              <a:rPr lang="en-US" altLang="zh-CN" sz="1400" dirty="0" smtClean="0">
                <a:latin typeface="黑体" pitchFamily="49" charset="-122"/>
                <a:ea typeface="黑体" pitchFamily="49" charset="-122"/>
                <a:sym typeface="+mn-ea"/>
              </a:rPr>
              <a:t>1.2</a:t>
            </a:r>
            <a:r>
              <a:rPr lang="zh-CN" altLang="en-US" sz="1400" dirty="0" smtClean="0">
                <a:latin typeface="黑体" pitchFamily="49" charset="-122"/>
                <a:ea typeface="黑体" pitchFamily="49" charset="-122"/>
                <a:sym typeface="+mn-ea"/>
              </a:rPr>
              <a:t>；建筑密度﹤</a:t>
            </a:r>
            <a:r>
              <a:rPr lang="en-US" altLang="zh-CN" sz="1400" dirty="0" smtClean="0">
                <a:latin typeface="黑体" pitchFamily="49" charset="-122"/>
                <a:ea typeface="黑体" pitchFamily="49" charset="-122"/>
                <a:sym typeface="+mn-ea"/>
              </a:rPr>
              <a:t>30</a:t>
            </a:r>
            <a:r>
              <a:rPr lang="zh-CN" altLang="en-US" sz="1400" dirty="0" smtClean="0">
                <a:latin typeface="黑体" pitchFamily="49" charset="-122"/>
                <a:ea typeface="黑体" pitchFamily="49" charset="-122"/>
                <a:sym typeface="+mn-ea"/>
              </a:rPr>
              <a:t>%；绿地率﹥</a:t>
            </a:r>
            <a:r>
              <a:rPr lang="en-US" altLang="zh-CN" sz="1400" dirty="0" smtClean="0">
                <a:latin typeface="黑体" pitchFamily="49" charset="-122"/>
                <a:ea typeface="黑体" pitchFamily="49" charset="-122"/>
                <a:sym typeface="+mn-ea"/>
              </a:rPr>
              <a:t>25</a:t>
            </a:r>
            <a:r>
              <a:rPr lang="zh-CN" altLang="en-US" sz="1400" dirty="0" smtClean="0">
                <a:latin typeface="黑体" pitchFamily="49" charset="-122"/>
                <a:ea typeface="黑体" pitchFamily="49" charset="-122"/>
                <a:sym typeface="+mn-ea"/>
              </a:rPr>
              <a:t>%；后退红线：后退用地边界不小于</a:t>
            </a:r>
            <a:r>
              <a:rPr lang="en-US" altLang="zh-CN" sz="1400" dirty="0" smtClean="0">
                <a:latin typeface="黑体" pitchFamily="49" charset="-122"/>
                <a:ea typeface="黑体" pitchFamily="49" charset="-122"/>
                <a:sym typeface="+mn-ea"/>
              </a:rPr>
              <a:t>6</a:t>
            </a:r>
            <a:r>
              <a:rPr lang="zh-CN" altLang="en-US" sz="1400" dirty="0" smtClean="0">
                <a:latin typeface="黑体" pitchFamily="49" charset="-122"/>
                <a:ea typeface="黑体" pitchFamily="49" charset="-122"/>
                <a:sym typeface="+mn-ea"/>
              </a:rPr>
              <a:t>米；交通组织规定：满足道路交通规划设计规范要求。</a:t>
            </a:r>
          </a:p>
          <a:p>
            <a:pPr algn="l">
              <a:lnSpc>
                <a:spcPts val="1600"/>
              </a:lnSpc>
            </a:pP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备注</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a:t>
            </a:r>
            <a:b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2023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6</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20</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日</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2"/>
          <a:stretch>
            <a:fillRect/>
          </a:stretch>
        </p:blipFill>
        <p:spPr>
          <a:xfrm>
            <a:off x="3268522" y="1600200"/>
            <a:ext cx="2606955" cy="4525963"/>
          </a:xfrm>
        </p:spPr>
      </p:pic>
      <p:pic>
        <p:nvPicPr>
          <p:cNvPr id="5" name="图片 4"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6" name="矩形 5"/>
          <p:cNvSpPr/>
          <p:nvPr/>
        </p:nvSpPr>
        <p:spPr>
          <a:xfrm>
            <a:off x="2071670" y="142852"/>
            <a:ext cx="4357718" cy="500066"/>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茂山镇丽山变电站项目用地位置图</a:t>
            </a:r>
            <a:endParaRPr lang="zh-CN" altLang="zh-CN" sz="2000" b="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026" name="Picture 2"/>
          <p:cNvPicPr>
            <a:picLocks noChangeAspect="1" noChangeArrowheads="1"/>
          </p:cNvPicPr>
          <p:nvPr/>
        </p:nvPicPr>
        <p:blipFill>
          <a:blip r:embed="rId4"/>
          <a:srcRect/>
          <a:stretch>
            <a:fillRect/>
          </a:stretch>
        </p:blipFill>
        <p:spPr bwMode="auto">
          <a:xfrm>
            <a:off x="214282" y="857232"/>
            <a:ext cx="8215370" cy="5857916"/>
          </a:xfrm>
          <a:prstGeom prst="rect">
            <a:avLst/>
          </a:prstGeom>
          <a:noFill/>
          <a:ln w="9525">
            <a:noFill/>
            <a:miter lim="800000"/>
            <a:headEnd/>
            <a:tailEnd/>
          </a:ln>
          <a:effectLst/>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168</Words>
  <Application>WPS 演示</Application>
  <PresentationFormat>全屏显示(4:3)</PresentationFormat>
  <Paragraphs>12</Paragraphs>
  <Slides>2</Slides>
  <Notes>0</Notes>
  <HiddenSlides>0</HiddenSlides>
  <MMClips>0</MMClips>
  <ScaleCrop>false</ScaleCrop>
  <HeadingPairs>
    <vt:vector size="4" baseType="variant">
      <vt:variant>
        <vt:lpstr>主题</vt:lpstr>
      </vt:variant>
      <vt:variant>
        <vt:i4>1</vt:i4>
      </vt:variant>
      <vt:variant>
        <vt:lpstr>幻灯片标题</vt:lpstr>
      </vt:variant>
      <vt:variant>
        <vt:i4>2</vt:i4>
      </vt:variant>
    </vt:vector>
  </HeadingPairs>
  <TitlesOfParts>
    <vt:vector size="3" baseType="lpstr">
      <vt:lpstr>默认设计模板</vt:lpstr>
      <vt:lpstr>                茂山镇丽山变电站项目用地规划设计条件                              审批公示                                                       禄劝彝族苗族自治县自然资源局                                                          建设项目行政审批批前公示       项目名称:      茂山镇丽山变电站项目用地规划设计条件 申报类别：     规划设计条件 申报单位:      禄劝彝族苗族自治县自然资源局 公示类别：     批前公示 公示时间：     7个工作日（ 2023.6.20—2023.6.29） 公示媒体：     禄劝政务网 公示组织单位： 禄劝彝族苗族自治县自然资源局</vt:lpstr>
      <vt:lpstr>幻灯片 2</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737</cp:revision>
  <dcterms:created xsi:type="dcterms:W3CDTF">2010-09-21T10:50:00Z</dcterms:created>
  <dcterms:modified xsi:type="dcterms:W3CDTF">2023-06-20T02:45:43Z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2052-10.8.0.5950</vt:lpwstr>
  </property>
  <property fmtid="{D5CDD505-2E9C-101B-9397-08002B2CF9AE}" pid="3" name="KSORubyTemplateID">
    <vt:lpwstr>2</vt:lpwstr>
  </property>
</Properties>
</file>