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2"/>
    <p:sldId id="348" r:id="rId3"/>
  </p:sldIdLst>
  <p:sldSz cx="9144000" cy="6858000" type="screen4x3"/>
  <p:notesSz cx="6797675" cy="9926638"/>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FF00"/>
    <a:srgbClr val="003366"/>
    <a:srgbClr val="339933"/>
    <a:srgbClr val="FF0066"/>
    <a:srgbClr val="000099"/>
    <a:srgbClr val="0066FF"/>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1921" autoAdjust="0"/>
    <p:restoredTop sz="94682"/>
  </p:normalViewPr>
  <p:slideViewPr>
    <p:cSldViewPr showGuides="1">
      <p:cViewPr>
        <p:scale>
          <a:sx n="125" d="100"/>
          <a:sy n="125" d="100"/>
        </p:scale>
        <p:origin x="-2094" y="-78"/>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3" cstate="print"/>
          <a:stretch>
            <a:fillRect/>
          </a:stretch>
        </p:blipFill>
        <p:spPr>
          <a:xfrm>
            <a:off x="0" y="0"/>
            <a:ext cx="9144000" cy="6864350"/>
          </a:xfrm>
          <a:prstGeom prst="rect">
            <a:avLst/>
          </a:prstGeom>
          <a:noFill/>
          <a:ln w="9525">
            <a:noFill/>
          </a:ln>
        </p:spPr>
      </p:pic>
      <p:sp>
        <p:nvSpPr>
          <p:cNvPr id="108549" name="标题 108548"/>
          <p:cNvSpPr>
            <a:spLocks noGrp="1"/>
          </p:cNvSpPr>
          <p:nvPr>
            <p:ph type="ctrTitle"/>
          </p:nvPr>
        </p:nvSpPr>
        <p:spPr>
          <a:xfrm>
            <a:off x="285720" y="0"/>
            <a:ext cx="8215370" cy="3714752"/>
          </a:xfrm>
        </p:spPr>
        <p:txBody>
          <a:bodyPr anchor="ctr"/>
          <a:lstStyle/>
          <a:p>
            <a:pPr algn="l">
              <a:lnSpc>
                <a:spcPct val="130000"/>
              </a:lnSpc>
            </a:pPr>
            <a:r>
              <a:rPr lang="zh-CN" altLang="en-US" sz="18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8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废弃钢渣资源综合利用项目选址选址</a:t>
            </a:r>
            <a:r>
              <a:rPr lang="en-US" altLang="zh-CN" sz="18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18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8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8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9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废弃钢渣资源综合利用项目选址</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项目选址</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      禄劝工业园区管理委员会</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7个工作日（</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2023.4.26—2023.5.8</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endParaRPr lang="zh-CN" altLang="en-US" sz="9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4" name="副标题 116740"/>
          <p:cNvSpPr txBox="1"/>
          <p:nvPr/>
        </p:nvSpPr>
        <p:spPr>
          <a:xfrm>
            <a:off x="357158" y="3857628"/>
            <a:ext cx="7715304" cy="2786082"/>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spcBef>
                <a:spcPts val="0"/>
              </a:spcBef>
              <a:spcAft>
                <a:spcPts val="0"/>
              </a:spcAft>
            </a:pPr>
            <a:r>
              <a:rPr lang="zh-CN" altLang="en-US"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建设项目选址位置：</a:t>
            </a:r>
            <a:endParaRPr lang="en-US" altLang="zh-CN"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500"/>
              </a:lnSpc>
            </a:pPr>
            <a:r>
              <a:rPr lang="zh-CN" altLang="en-US" sz="1200" dirty="0" smtClean="0">
                <a:latin typeface="黑体" pitchFamily="49" charset="-122"/>
                <a:ea typeface="黑体" pitchFamily="49" charset="-122"/>
                <a:sym typeface="+mn-ea"/>
              </a:rPr>
              <a:t>     废弃钢渣资源综合利用项目</a:t>
            </a:r>
            <a:r>
              <a:rPr lang="zh-CN" altLang="en-US" sz="1200" dirty="0" smtClean="0">
                <a:latin typeface="黑体" pitchFamily="49" charset="-122"/>
                <a:ea typeface="黑体" pitchFamily="49" charset="-122"/>
              </a:rPr>
              <a:t>拟选址位于</a:t>
            </a:r>
            <a:r>
              <a:rPr lang="zh-CN" altLang="en-US" sz="1200" dirty="0" smtClean="0">
                <a:latin typeface="黑体" pitchFamily="49" charset="-122"/>
                <a:ea typeface="黑体" pitchFamily="49" charset="-122"/>
                <a:sym typeface="+mn-ea"/>
              </a:rPr>
              <a:t>禄劝县崇德街道办洗马塘南部片区北环</a:t>
            </a:r>
            <a:r>
              <a:rPr lang="en-US" altLang="en-US" sz="1200" dirty="0" smtClean="0">
                <a:latin typeface="黑体" pitchFamily="49" charset="-122"/>
                <a:ea typeface="黑体" pitchFamily="49" charset="-122"/>
                <a:sym typeface="+mn-ea"/>
              </a:rPr>
              <a:t>1</a:t>
            </a:r>
            <a:r>
              <a:rPr lang="zh-CN" altLang="en-US" sz="1200" dirty="0" smtClean="0">
                <a:latin typeface="黑体" pitchFamily="49" charset="-122"/>
                <a:ea typeface="黑体" pitchFamily="49" charset="-122"/>
                <a:sym typeface="+mn-ea"/>
              </a:rPr>
              <a:t>号路右侧（球团厂背后），拟用地面积约为</a:t>
            </a:r>
            <a:r>
              <a:rPr lang="en-US" altLang="en-US" sz="1200" dirty="0" smtClean="0">
                <a:latin typeface="黑体" pitchFamily="49" charset="-122"/>
                <a:ea typeface="黑体" pitchFamily="49" charset="-122"/>
                <a:sym typeface="+mn-ea"/>
              </a:rPr>
              <a:t>35.8</a:t>
            </a:r>
            <a:r>
              <a:rPr lang="zh-CN" altLang="en-US" sz="1200" dirty="0" smtClean="0">
                <a:latin typeface="黑体" pitchFamily="49" charset="-122"/>
                <a:ea typeface="黑体" pitchFamily="49" charset="-122"/>
                <a:sym typeface="+mn-ea"/>
              </a:rPr>
              <a:t>亩（最终以实测面积为准）。</a:t>
            </a:r>
            <a:endParaRPr lang="en-US" altLang="zh-CN" sz="1200" dirty="0" smtClean="0">
              <a:latin typeface="黑体" pitchFamily="49" charset="-122"/>
              <a:ea typeface="黑体" pitchFamily="49" charset="-122"/>
              <a:sym typeface="+mn-ea"/>
            </a:endParaRPr>
          </a:p>
          <a:p>
            <a:pPr algn="l"/>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备注</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：对以上公示项目有异议者，请在公示期限内以书面形式将意见和建议反馈到禄劝彝族苗族自治县自然资源局</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（联系电话：</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禄劝彝族苗族自治县自然资源局</a:t>
            </a:r>
            <a:b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       2023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年</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4</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25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日</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endPar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10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7" name="内容占位符 6" descr="13号地块.jpg"/>
          <p:cNvPicPr>
            <a:picLocks noGrp="1" noChangeAspect="1"/>
          </p:cNvPicPr>
          <p:nvPr>
            <p:ph idx="1"/>
          </p:nvPr>
        </p:nvPicPr>
        <p:blipFill>
          <a:blip r:embed="rId2"/>
          <a:stretch>
            <a:fillRect/>
          </a:stretch>
        </p:blipFill>
        <p:spPr>
          <a:xfrm>
            <a:off x="3268522" y="1600200"/>
            <a:ext cx="2606955" cy="4525963"/>
          </a:xfrm>
        </p:spPr>
      </p:pic>
      <p:pic>
        <p:nvPicPr>
          <p:cNvPr id="5" name="图片 4" descr="mm"/>
          <p:cNvPicPr>
            <a:picLocks noChangeAspect="1"/>
          </p:cNvPicPr>
          <p:nvPr/>
        </p:nvPicPr>
        <p:blipFill>
          <a:blip r:embed="rId3" cstate="print"/>
          <a:stretch>
            <a:fillRect/>
          </a:stretch>
        </p:blipFill>
        <p:spPr>
          <a:xfrm>
            <a:off x="0" y="-6350"/>
            <a:ext cx="9144000" cy="6864350"/>
          </a:xfrm>
          <a:prstGeom prst="rect">
            <a:avLst/>
          </a:prstGeom>
          <a:noFill/>
          <a:ln w="9525">
            <a:noFill/>
          </a:ln>
        </p:spPr>
      </p:pic>
      <p:sp>
        <p:nvSpPr>
          <p:cNvPr id="10" name="矩形 9"/>
          <p:cNvSpPr/>
          <p:nvPr/>
        </p:nvSpPr>
        <p:spPr>
          <a:xfrm>
            <a:off x="500034" y="71414"/>
            <a:ext cx="7929618" cy="500066"/>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18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废弃钢渣资源综合利用项目选址位置图</a:t>
            </a:r>
            <a:endParaRPr lang="zh-CN" altLang="zh-CN" sz="1800" b="0"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9" name="图片 8" descr="项目位置示意图01"/>
          <p:cNvPicPr>
            <a:picLocks noChangeAspect="1"/>
          </p:cNvPicPr>
          <p:nvPr/>
        </p:nvPicPr>
        <p:blipFill>
          <a:blip r:embed="rId4"/>
          <a:stretch>
            <a:fillRect/>
          </a:stretch>
        </p:blipFill>
        <p:spPr>
          <a:xfrm>
            <a:off x="214282" y="642918"/>
            <a:ext cx="8218170" cy="5929354"/>
          </a:xfrm>
          <a:prstGeom prst="rect">
            <a:avLst/>
          </a:prstGeom>
        </p:spPr>
      </p:pic>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3686</TotalTime>
  <Words>117</Words>
  <Application>Microsoft Office PowerPoint</Application>
  <PresentationFormat>全屏显示(4:3)</PresentationFormat>
  <Paragraphs>14</Paragraphs>
  <Slides>2</Slides>
  <Notes>0</Notes>
  <HiddenSlides>0</HiddenSlides>
  <MMClips>0</MMClips>
  <ScaleCrop>false</ScaleCrop>
  <HeadingPairs>
    <vt:vector size="4" baseType="variant">
      <vt:variant>
        <vt:lpstr>主题</vt:lpstr>
      </vt:variant>
      <vt:variant>
        <vt:i4>1</vt:i4>
      </vt:variant>
      <vt:variant>
        <vt:lpstr>幻灯片标题</vt:lpstr>
      </vt:variant>
      <vt:variant>
        <vt:i4>2</vt:i4>
      </vt:variant>
    </vt:vector>
  </HeadingPairs>
  <TitlesOfParts>
    <vt:vector size="3" baseType="lpstr">
      <vt:lpstr>默认设计模板</vt:lpstr>
      <vt:lpstr>                 废弃钢渣资源综合利用项目选址选址                              审批公示                                                                                                     禄劝彝族苗族自治县自然资源局                                                      建设项目行政审批批前公示        项目名称:      废弃钢渣资源综合利用项目选址 申报类别：     项目选址 申报单位:      禄劝工业园区管理委员会 公示类别：     批前公示 公示时间：     7个工作日（ 2023.4.26—2023.5.8） 公示媒体：     禄劝政务网 公示组织单位： 禄劝彝族苗族自治县自然资源局</vt:lpstr>
      <vt:lpstr>幻灯片 2</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DELL</cp:lastModifiedBy>
  <cp:revision>734</cp:revision>
  <dcterms:created xsi:type="dcterms:W3CDTF">2010-09-21T10:50:00Z</dcterms:created>
  <dcterms:modified xsi:type="dcterms:W3CDTF">2023-04-25T08:59:18Z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y fmtid="{D5CDD505-2E9C-101B-9397-08002B2CF9AE}" pid="3" name="KSORubyTemplateID">
    <vt:lpwstr>2</vt:lpwstr>
  </property>
</Properties>
</file>