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3" r:id="rId2"/>
    <p:sldId id="348" r:id="rId3"/>
  </p:sldIdLst>
  <p:sldSz cx="9144000" cy="6858000" type="screen4x3"/>
  <p:notesSz cx="6797675" cy="9926638"/>
  <p:defaultTextStyle>
    <a:defPPr>
      <a:defRPr lang="zh-CN"/>
    </a:defPPr>
    <a:lvl1pPr marL="0" lvl="0"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4"/>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FFFF00"/>
    <a:srgbClr val="003366"/>
    <a:srgbClr val="339933"/>
    <a:srgbClr val="FF0066"/>
    <a:srgbClr val="000099"/>
    <a:srgbClr val="0066FF"/>
    <a:srgbClr val="3333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1921" autoAdjust="0"/>
    <p:restoredTop sz="94682"/>
  </p:normalViewPr>
  <p:slideViewPr>
    <p:cSldViewPr showGuides="1">
      <p:cViewPr>
        <p:scale>
          <a:sx n="125" d="100"/>
          <a:sy n="125" d="100"/>
        </p:scale>
        <p:origin x="-2094" y="372"/>
      </p:cViewPr>
      <p:guideLst>
        <p:guide orient="horz" pos="2158"/>
        <p:guide pos="2922"/>
      </p:guideLst>
    </p:cSldViewPr>
  </p:slideViewPr>
  <p:notesTextViewPr>
    <p:cViewPr>
      <p:scale>
        <a:sx n="100" d="100"/>
        <a:sy n="100" d="100"/>
      </p:scale>
      <p:origin x="0" y="0"/>
    </p:cViewPr>
  </p:notesTextViewPr>
  <p:sorterViewPr showFormatting="0">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a:t>单击此处编辑母版标题样式</a:t>
            </a:r>
          </a:p>
        </p:txBody>
      </p:sp>
      <p:sp>
        <p:nvSpPr>
          <p:cNvPr id="3" name="内容占位符 2"/>
          <p:cNvSpPr>
            <a:spLocks noGrp="1"/>
          </p:cNvSpPr>
          <p:nvPr>
            <p:ph sz="quarter" idx="1"/>
          </p:nvPr>
        </p:nvSpPr>
        <p:spPr>
          <a:xfrm>
            <a:off x="6286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1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286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291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标题 114689"/>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114691" name="文本占位符 114690"/>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4692" name="日期占位符 114691"/>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a:endParaRPr lang="zh-CN" altLang="en-US" dirty="0">
              <a:latin typeface="Arial" panose="020B0604020202020204" pitchFamily="34" charset="0"/>
            </a:endParaRPr>
          </a:p>
        </p:txBody>
      </p:sp>
      <p:sp>
        <p:nvSpPr>
          <p:cNvPr id="114693" name="页脚占位符 114692"/>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a:endParaRPr lang="zh-CN" altLang="en-US" dirty="0">
              <a:latin typeface="Arial" panose="020B0604020202020204" pitchFamily="34" charset="0"/>
            </a:endParaRPr>
          </a:p>
        </p:txBody>
      </p:sp>
      <p:sp>
        <p:nvSpPr>
          <p:cNvPr id="114694" name="灯片编号占位符 114693"/>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图片 108547" descr="mm"/>
          <p:cNvPicPr>
            <a:picLocks noChangeAspect="1"/>
          </p:cNvPicPr>
          <p:nvPr/>
        </p:nvPicPr>
        <p:blipFill>
          <a:blip r:embed="rId3" cstate="print"/>
          <a:stretch>
            <a:fillRect/>
          </a:stretch>
        </p:blipFill>
        <p:spPr>
          <a:xfrm>
            <a:off x="0" y="0"/>
            <a:ext cx="9144000" cy="6864350"/>
          </a:xfrm>
          <a:prstGeom prst="rect">
            <a:avLst/>
          </a:prstGeom>
          <a:noFill/>
          <a:ln w="9525">
            <a:noFill/>
          </a:ln>
        </p:spPr>
      </p:pic>
      <p:sp>
        <p:nvSpPr>
          <p:cNvPr id="108549" name="标题 108548"/>
          <p:cNvSpPr>
            <a:spLocks noGrp="1"/>
          </p:cNvSpPr>
          <p:nvPr>
            <p:ph type="ctrTitle"/>
          </p:nvPr>
        </p:nvSpPr>
        <p:spPr>
          <a:xfrm>
            <a:off x="285720" y="0"/>
            <a:ext cx="8215370" cy="3714752"/>
          </a:xfrm>
        </p:spPr>
        <p:txBody>
          <a:bodyPr anchor="ctr"/>
          <a:lstStyle/>
          <a:p>
            <a:pPr algn="l">
              <a:lnSpc>
                <a:spcPct val="130000"/>
              </a:lnSpc>
            </a:pPr>
            <a:r>
              <a:rPr lang="zh-CN" altLang="en-US" sz="18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8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昆明胜威公司（选厂）</a:t>
            </a:r>
            <a:r>
              <a:rPr lang="en-US" altLang="en-US" sz="18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(30</a:t>
            </a:r>
            <a:r>
              <a:rPr lang="zh-CN" altLang="en-US" sz="18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万吨</a:t>
            </a:r>
            <a:r>
              <a:rPr lang="en-US" altLang="en-US" sz="18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a:t>
            </a:r>
            <a:r>
              <a:rPr lang="zh-CN" altLang="en-US" sz="18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年高品质钛精矿综合利用项目）选址</a:t>
            </a:r>
            <a:r>
              <a:rPr lang="en-US" altLang="zh-CN" sz="18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18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18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8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审批公示</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禄劝彝族苗族自治县自然资源局 </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建设项目行政审批批前公示</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9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9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9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9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      昆明胜威公司（选厂）</a:t>
            </a:r>
            <a:r>
              <a:rPr lang="en-US"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(30</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万吨</a:t>
            </a:r>
            <a:r>
              <a:rPr lang="en-US"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年高品质钛精矿综合利用项目）选址</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     项目选址</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申报单位:      禄劝工业园区管理委员会</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     批前公示</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     7个工作日（</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2023.4.26—2023.5.8</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     禄劝政务网</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 禄劝彝族苗族自治县自然资源局</a:t>
            </a:r>
            <a:endParaRPr lang="zh-CN" altLang="en-US" sz="9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4" name="副标题 116740"/>
          <p:cNvSpPr txBox="1"/>
          <p:nvPr/>
        </p:nvSpPr>
        <p:spPr>
          <a:xfrm>
            <a:off x="357158" y="3857628"/>
            <a:ext cx="8072494" cy="2786082"/>
          </a:xfrm>
          <a:prstGeom prst="rect">
            <a:avLst/>
          </a:prstGeom>
          <a:noFill/>
          <a:ln w="9525">
            <a:noFill/>
          </a:ln>
        </p:spPr>
        <p:txBody>
          <a:bodyPr/>
          <a:lstStyle>
            <a:lvl1pPr marL="0" lvl="0" indent="0" algn="ctr" defTabSz="914400" rtl="0" eaLnBrk="1" fontAlgn="base" latinLnBrk="0" hangingPunct="1">
              <a:lnSpc>
                <a:spcPct val="100000"/>
              </a:lnSpc>
              <a:spcBef>
                <a:spcPct val="20000"/>
              </a:spcBef>
              <a:spcAft>
                <a:spcPct val="0"/>
              </a:spcAft>
              <a:buNone/>
              <a:defRPr sz="1800" b="0" i="0" u="none" kern="1200" baseline="0">
                <a:solidFill>
                  <a:schemeClr val="tx1"/>
                </a:solidFill>
                <a:latin typeface="+mn-lt"/>
                <a:ea typeface="+mn-ea"/>
                <a:cs typeface="+mn-cs"/>
              </a:defRPr>
            </a:lvl1pPr>
            <a:lvl2pPr marL="342900" lvl="1" indent="0" algn="ctr" defTabSz="914400" rtl="0" eaLnBrk="1" fontAlgn="base" latinLnBrk="0" hangingPunct="1">
              <a:lnSpc>
                <a:spcPct val="100000"/>
              </a:lnSpc>
              <a:spcBef>
                <a:spcPct val="20000"/>
              </a:spcBef>
              <a:spcAft>
                <a:spcPct val="0"/>
              </a:spcAft>
              <a:buNone/>
              <a:defRPr sz="1500" b="0" i="0" u="none" kern="1200" baseline="0">
                <a:solidFill>
                  <a:schemeClr val="tx1"/>
                </a:solidFill>
                <a:latin typeface="+mn-lt"/>
                <a:ea typeface="+mn-ea"/>
                <a:cs typeface="+mn-cs"/>
              </a:defRPr>
            </a:lvl2pPr>
            <a:lvl3pPr marL="685800" lvl="2" indent="0" algn="ctr" defTabSz="914400" rtl="0" eaLnBrk="1" fontAlgn="base" latinLnBrk="0" hangingPunct="1">
              <a:lnSpc>
                <a:spcPct val="100000"/>
              </a:lnSpc>
              <a:spcBef>
                <a:spcPct val="20000"/>
              </a:spcBef>
              <a:spcAft>
                <a:spcPct val="0"/>
              </a:spcAft>
              <a:buNone/>
              <a:defRPr sz="1350" b="0" i="0" u="none" kern="1200" baseline="0">
                <a:solidFill>
                  <a:schemeClr val="tx1"/>
                </a:solidFill>
                <a:latin typeface="+mn-lt"/>
                <a:ea typeface="+mn-ea"/>
                <a:cs typeface="+mn-cs"/>
              </a:defRPr>
            </a:lvl3pPr>
            <a:lvl4pPr marL="1028700" lvl="3"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4pPr>
            <a:lvl5pPr marL="1371600" lvl="4"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5pPr>
            <a:lvl6pPr marL="1714500" lvl="5"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6pPr>
            <a:lvl7pPr marL="2057400" lvl="6"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7pPr>
            <a:lvl8pPr marL="2400300" lvl="7"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8pPr>
            <a:lvl9pPr marL="2743200" lvl="8"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9pPr>
          </a:lstStyle>
          <a:p>
            <a:pPr algn="l">
              <a:spcBef>
                <a:spcPts val="0"/>
              </a:spcBef>
              <a:spcAft>
                <a:spcPts val="0"/>
              </a:spcAft>
            </a:pPr>
            <a:r>
              <a:rPr lang="zh-CN" altLang="en-US"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建设项目选址位置：</a:t>
            </a:r>
            <a:endParaRPr lang="en-US" altLang="zh-CN"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lnSpc>
                <a:spcPts val="1500"/>
              </a:lnSpc>
            </a:pPr>
            <a:r>
              <a:rPr lang="zh-CN" altLang="en-US" sz="1200" dirty="0" smtClean="0">
                <a:latin typeface="黑体" pitchFamily="49" charset="-122"/>
                <a:ea typeface="黑体" pitchFamily="49" charset="-122"/>
                <a:sym typeface="+mn-ea"/>
              </a:rPr>
              <a:t>     昆明胜威公司（选厂）</a:t>
            </a:r>
            <a:r>
              <a:rPr lang="en-US" altLang="en-US" sz="1200" dirty="0" smtClean="0">
                <a:latin typeface="黑体" pitchFamily="49" charset="-122"/>
                <a:ea typeface="黑体" pitchFamily="49" charset="-122"/>
                <a:sym typeface="+mn-ea"/>
              </a:rPr>
              <a:t>(30</a:t>
            </a:r>
            <a:r>
              <a:rPr lang="zh-CN" altLang="en-US" sz="1200" dirty="0" smtClean="0">
                <a:latin typeface="黑体" pitchFamily="49" charset="-122"/>
                <a:ea typeface="黑体" pitchFamily="49" charset="-122"/>
                <a:sym typeface="+mn-ea"/>
              </a:rPr>
              <a:t>万吨</a:t>
            </a:r>
            <a:r>
              <a:rPr lang="en-US" altLang="en-US" sz="1200" dirty="0" smtClean="0">
                <a:latin typeface="黑体" pitchFamily="49" charset="-122"/>
                <a:ea typeface="黑体" pitchFamily="49" charset="-122"/>
                <a:sym typeface="+mn-ea"/>
              </a:rPr>
              <a:t>/</a:t>
            </a:r>
            <a:r>
              <a:rPr lang="zh-CN" altLang="en-US" sz="1200" dirty="0" smtClean="0">
                <a:latin typeface="黑体" pitchFamily="49" charset="-122"/>
                <a:ea typeface="黑体" pitchFamily="49" charset="-122"/>
                <a:sym typeface="+mn-ea"/>
              </a:rPr>
              <a:t>年高品质钛精矿综合利用项目）</a:t>
            </a:r>
            <a:r>
              <a:rPr lang="zh-CN" altLang="en-US" sz="1200" dirty="0" smtClean="0">
                <a:latin typeface="黑体" pitchFamily="49" charset="-122"/>
                <a:ea typeface="黑体" pitchFamily="49" charset="-122"/>
              </a:rPr>
              <a:t>拟选址位于</a:t>
            </a:r>
            <a:r>
              <a:rPr lang="zh-CN" altLang="en-US" sz="1200" dirty="0" smtClean="0">
                <a:latin typeface="黑体" pitchFamily="49" charset="-122"/>
                <a:ea typeface="黑体" pitchFamily="49" charset="-122"/>
                <a:sym typeface="+mn-ea"/>
              </a:rPr>
              <a:t>禄劝县屏山街道办茂龙村委会阿柞卡村小组，拟用地面积约为</a:t>
            </a:r>
            <a:r>
              <a:rPr lang="en-US" altLang="en-US" sz="1200" dirty="0" smtClean="0">
                <a:latin typeface="黑体" pitchFamily="49" charset="-122"/>
                <a:ea typeface="黑体" pitchFamily="49" charset="-122"/>
                <a:sym typeface="+mn-ea"/>
              </a:rPr>
              <a:t>100</a:t>
            </a:r>
            <a:r>
              <a:rPr lang="zh-CN" altLang="en-US" sz="1200" dirty="0" smtClean="0">
                <a:latin typeface="黑体" pitchFamily="49" charset="-122"/>
                <a:ea typeface="黑体" pitchFamily="49" charset="-122"/>
                <a:sym typeface="+mn-ea"/>
              </a:rPr>
              <a:t>亩（最终以实测面积为准）。</a:t>
            </a:r>
            <a:endParaRPr lang="en-US" altLang="zh-CN" sz="1200" dirty="0" smtClean="0">
              <a:latin typeface="黑体" pitchFamily="49" charset="-122"/>
              <a:ea typeface="黑体" pitchFamily="49" charset="-122"/>
              <a:sym typeface="+mn-ea"/>
            </a:endParaRPr>
          </a:p>
          <a:p>
            <a:pPr algn="l"/>
            <a:endParaRPr lang="en-US" altLang="zh-CN" sz="1000" dirty="0" smtClean="0">
              <a:effectLst>
                <a:outerShdw blurRad="38100" dist="38100" dir="2700000">
                  <a:srgbClr val="C0C0C0"/>
                </a:outerShdw>
              </a:effectLst>
              <a:latin typeface="黑体" pitchFamily="49" charset="-122"/>
              <a:ea typeface="黑体" pitchFamily="49" charset="-122"/>
              <a:sym typeface="+mn-ea"/>
            </a:endParaRPr>
          </a:p>
          <a:p>
            <a:pPr algn="l"/>
            <a:endParaRPr lang="en-US" altLang="zh-CN" sz="1000" dirty="0" smtClean="0">
              <a:effectLst>
                <a:outerShdw blurRad="38100" dist="38100" dir="2700000">
                  <a:srgbClr val="C0C0C0"/>
                </a:outerShdw>
              </a:effectLst>
              <a:latin typeface="黑体" pitchFamily="49" charset="-122"/>
              <a:ea typeface="黑体"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备注</a:t>
            </a:r>
            <a:r>
              <a:rPr lang="zh-CN" altLang="en-US" sz="1000" dirty="0">
                <a:effectLst>
                  <a:outerShdw blurRad="38100" dist="38100" dir="2700000">
                    <a:srgbClr val="C0C0C0"/>
                  </a:outerShdw>
                </a:effectLst>
                <a:latin typeface="黑体" panose="02010609060101010101" pitchFamily="49" charset="-122"/>
                <a:ea typeface="黑体" panose="02010609060101010101" pitchFamily="49" charset="-122"/>
                <a:sym typeface="+mn-ea"/>
              </a:rPr>
              <a:t>：对以上公示项目有异议者，请在公示期限内以书面形式将意见和建议反馈到禄劝彝族苗族自治县自然资源局</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（联系电话：</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68913475</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禄劝彝族苗族自治县自然资源局</a:t>
            </a:r>
            <a:b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       2023 </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年</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4</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月</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25</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日</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p>
          <a:p>
            <a:pPr algn="l"/>
            <a:endParaRPr lang="en-US" altLang="zh-CN" sz="10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zh-CN" altLang="en-US" sz="10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spTree>
    <p:custDataLst>
      <p:tags r:id="rId1"/>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7" name="内容占位符 6" descr="13号地块.jpg"/>
          <p:cNvPicPr>
            <a:picLocks noGrp="1" noChangeAspect="1"/>
          </p:cNvPicPr>
          <p:nvPr>
            <p:ph idx="1"/>
          </p:nvPr>
        </p:nvPicPr>
        <p:blipFill>
          <a:blip r:embed="rId2"/>
          <a:stretch>
            <a:fillRect/>
          </a:stretch>
        </p:blipFill>
        <p:spPr>
          <a:xfrm>
            <a:off x="3268522" y="1600200"/>
            <a:ext cx="2606955" cy="4525963"/>
          </a:xfrm>
        </p:spPr>
      </p:pic>
      <p:pic>
        <p:nvPicPr>
          <p:cNvPr id="5" name="图片 4" descr="mm"/>
          <p:cNvPicPr>
            <a:picLocks noChangeAspect="1"/>
          </p:cNvPicPr>
          <p:nvPr/>
        </p:nvPicPr>
        <p:blipFill>
          <a:blip r:embed="rId3" cstate="print"/>
          <a:stretch>
            <a:fillRect/>
          </a:stretch>
        </p:blipFill>
        <p:spPr>
          <a:xfrm>
            <a:off x="0" y="-6350"/>
            <a:ext cx="9144000" cy="6864350"/>
          </a:xfrm>
          <a:prstGeom prst="rect">
            <a:avLst/>
          </a:prstGeom>
          <a:noFill/>
          <a:ln w="9525">
            <a:noFill/>
          </a:ln>
        </p:spPr>
      </p:pic>
      <p:sp>
        <p:nvSpPr>
          <p:cNvPr id="10" name="矩形 9"/>
          <p:cNvSpPr/>
          <p:nvPr/>
        </p:nvSpPr>
        <p:spPr>
          <a:xfrm>
            <a:off x="500034" y="71414"/>
            <a:ext cx="7929618" cy="500066"/>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1800" b="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昆明胜威公司（选厂）</a:t>
            </a:r>
            <a:r>
              <a:rPr lang="en-US" altLang="en-US" sz="1800" b="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(30</a:t>
            </a:r>
            <a:r>
              <a:rPr lang="zh-CN" altLang="en-US" sz="1800" b="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万吨</a:t>
            </a:r>
            <a:r>
              <a:rPr lang="en-US" altLang="en-US" sz="1800" b="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1800" b="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年高品质钛精矿综合利用项目）选址位置图</a:t>
            </a:r>
            <a:endParaRPr lang="zh-CN" altLang="zh-CN" sz="1800" b="0"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pic>
        <p:nvPicPr>
          <p:cNvPr id="8" name="图片 7" descr="项目位置示意图01"/>
          <p:cNvPicPr>
            <a:picLocks noChangeAspect="1"/>
          </p:cNvPicPr>
          <p:nvPr/>
        </p:nvPicPr>
        <p:blipFill>
          <a:blip r:embed="rId4" cstate="print"/>
          <a:stretch>
            <a:fillRect/>
          </a:stretch>
        </p:blipFill>
        <p:spPr>
          <a:xfrm>
            <a:off x="214282" y="714356"/>
            <a:ext cx="8215370" cy="6000792"/>
          </a:xfrm>
          <a:prstGeom prst="rect">
            <a:avLst/>
          </a:prstGeom>
        </p:spPr>
      </p:pic>
    </p:spTree>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3677</TotalTime>
  <Words>144</Words>
  <Application>Microsoft Office PowerPoint</Application>
  <PresentationFormat>全屏显示(4:3)</PresentationFormat>
  <Paragraphs>12</Paragraphs>
  <Slides>2</Slides>
  <Notes>0</Notes>
  <HiddenSlides>0</HiddenSlides>
  <MMClips>0</MMClips>
  <ScaleCrop>false</ScaleCrop>
  <HeadingPairs>
    <vt:vector size="4" baseType="variant">
      <vt:variant>
        <vt:lpstr>主题</vt:lpstr>
      </vt:variant>
      <vt:variant>
        <vt:i4>1</vt:i4>
      </vt:variant>
      <vt:variant>
        <vt:lpstr>幻灯片标题</vt:lpstr>
      </vt:variant>
      <vt:variant>
        <vt:i4>2</vt:i4>
      </vt:variant>
    </vt:vector>
  </HeadingPairs>
  <TitlesOfParts>
    <vt:vector size="3" baseType="lpstr">
      <vt:lpstr>默认设计模板</vt:lpstr>
      <vt:lpstr>      昆明胜威公司（选厂）(30万吨/年高品质钛精矿综合利用项目）选址                              审批公示                                                                                                     禄劝彝族苗族自治县自然资源局                                                      建设项目行政审批批前公示        项目名称:      昆明胜威公司（选厂）(30万吨/年高品质钛精矿综合利用项目）选址 申报类别：     项目选址 申报单位:      禄劝工业园区管理委员会 公示类别：     批前公示 公示时间：     7个工作日（ 2023.4.26—2023.5.8） 公示媒体：     禄劝政务网 公示组织单位： 禄劝彝族苗族自治县自然资源局</vt:lpstr>
      <vt:lpstr>幻灯片 2</vt:lpstr>
    </vt:vector>
  </TitlesOfParts>
  <Company>LWG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禄劝彝族苗族自治县</dc:title>
  <dc:creator>微软用户</dc:creator>
  <cp:lastModifiedBy>DELL</cp:lastModifiedBy>
  <cp:revision>733</cp:revision>
  <dcterms:created xsi:type="dcterms:W3CDTF">2010-09-21T10:50:00Z</dcterms:created>
  <dcterms:modified xsi:type="dcterms:W3CDTF">2023-04-25T09:00:52Z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y fmtid="{D5CDD505-2E9C-101B-9397-08002B2CF9AE}" pid="3" name="KSORubyTemplateID">
    <vt:lpwstr>2</vt:lpwstr>
  </property>
</Properties>
</file>