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25" d="100"/>
          <a:sy n="125" d="100"/>
        </p:scale>
        <p:origin x="-2094" y="-84"/>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629920" y="0"/>
            <a:ext cx="7728294" cy="3714752"/>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禄劝穗发马鹿塘乡普福村</a:t>
            </a:r>
            <a:r>
              <a:rPr lang="en-US"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50MW</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农光互补复合型项目选址</a:t>
            </a:r>
            <a: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禄劝穗发马鹿塘乡普福村</a:t>
            </a:r>
            <a:r>
              <a:rPr lang="en-US"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50MW</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农光互补复合型项目选址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禄劝彝族苗族自治县发展和改革局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2023.4.26—2023.5.8</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357158" y="3857628"/>
            <a:ext cx="8072494" cy="2786082"/>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itchFamily="49" charset="-122"/>
                <a:ea typeface="黑体" pitchFamily="49" charset="-122"/>
              </a:rPr>
              <a:t>    禄劝穗发马鹿塘乡普福村</a:t>
            </a:r>
            <a:r>
              <a:rPr lang="en-US" altLang="en-US" sz="1200" dirty="0" smtClean="0">
                <a:latin typeface="黑体" pitchFamily="49" charset="-122"/>
                <a:ea typeface="黑体" pitchFamily="49" charset="-122"/>
              </a:rPr>
              <a:t>50MW</a:t>
            </a:r>
            <a:r>
              <a:rPr lang="zh-CN" altLang="en-US" sz="1200" dirty="0" smtClean="0">
                <a:latin typeface="黑体" pitchFamily="49" charset="-122"/>
                <a:ea typeface="黑体" pitchFamily="49" charset="-122"/>
              </a:rPr>
              <a:t>农光互补复合型项目拟选址位于禄劝县马鹿塘乡通龙村、麻科村、撒马基村、普福村、石门坎村、老木德村委会等，拟用地面积约为</a:t>
            </a:r>
            <a:r>
              <a:rPr lang="en-US" altLang="en-US" sz="1200" dirty="0" smtClean="0">
                <a:latin typeface="黑体" pitchFamily="49" charset="-122"/>
                <a:ea typeface="黑体" pitchFamily="49" charset="-122"/>
              </a:rPr>
              <a:t>1000</a:t>
            </a:r>
            <a:r>
              <a:rPr lang="zh-CN" altLang="en-US" sz="1200" dirty="0" smtClean="0">
                <a:latin typeface="黑体" pitchFamily="49" charset="-122"/>
                <a:ea typeface="黑体" pitchFamily="49" charset="-122"/>
              </a:rPr>
              <a:t>亩（最终以实测面积为准），与马鹿塘乡三发村</a:t>
            </a:r>
            <a:r>
              <a:rPr lang="en-US" altLang="en-US" sz="1200" dirty="0" smtClean="0">
                <a:latin typeface="黑体" pitchFamily="49" charset="-122"/>
                <a:ea typeface="黑体" pitchFamily="49" charset="-122"/>
              </a:rPr>
              <a:t>70MW</a:t>
            </a:r>
            <a:r>
              <a:rPr lang="zh-CN" altLang="en-US" sz="1200" dirty="0" smtClean="0">
                <a:latin typeface="黑体" pitchFamily="49" charset="-122"/>
                <a:ea typeface="黑体" pitchFamily="49" charset="-122"/>
              </a:rPr>
              <a:t>农光互补复合型项目共用升压站。</a:t>
            </a:r>
            <a:endParaRPr lang="en-US" altLang="zh-CN" sz="1200" dirty="0" smtClean="0">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25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6" name="矩形 5"/>
          <p:cNvSpPr/>
          <p:nvPr/>
        </p:nvSpPr>
        <p:spPr>
          <a:xfrm>
            <a:off x="642910" y="142852"/>
            <a:ext cx="7715304"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禄劝穗发马鹿塘乡普福村</a:t>
            </a:r>
            <a:r>
              <a:rPr lang="en-US"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50MW</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农光互补复合型项目选址位置图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9" name="内容占位符 7">
            <a:extLst>
              <a:ext uri="{FF2B5EF4-FFF2-40B4-BE49-F238E27FC236}">
                <a16:creationId xmlns:a16="http://schemas.microsoft.com/office/drawing/2014/main" xmlns="" id="{319AD1EF-EFB5-0C20-B491-54FC7035608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5720" y="714356"/>
            <a:ext cx="8280919" cy="6000792"/>
          </a:xfrm>
          <a:prstGeom prst="rect">
            <a:avLst/>
          </a:prstGeom>
          <a:noFill/>
          <a:ln w="9525">
            <a:noFill/>
          </a:ln>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3659</TotalTime>
  <Words>162</Words>
  <Application>Microsoft Office PowerPoint</Application>
  <PresentationFormat>全屏显示(4:3)</PresentationFormat>
  <Paragraphs>12</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禄劝穗发马鹿塘乡普福村50MW农光互补复合型项目选址                              审批公示                                                                                                     禄劝彝族苗族自治县自然资源局                                                      建设项目行政审批批前公示        项目名称:      禄劝穗发马鹿塘乡普福村50MW农光互补复合型项目选址 申报类别：     项目选址 申报单位:      禄劝彝族苗族自治县发展和改革局 公示类别：     批前公示 公示时间：     7个工作日（ 2023.4.26—2023.5.8）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729</cp:revision>
  <dcterms:created xsi:type="dcterms:W3CDTF">2010-09-21T10:50:00Z</dcterms:created>
  <dcterms:modified xsi:type="dcterms:W3CDTF">2023-04-25T09:02:39Z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