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varScale="1">
        <p:scale>
          <a:sx n="114" d="100"/>
          <a:sy n="114" d="100"/>
        </p:scale>
        <p:origin x="-2424"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629920" y="0"/>
            <a:ext cx="7728294" cy="3714752"/>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禄劝彝族苗族自治县城市公益性公墓建设项目选址</a:t>
            </a:r>
            <a: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禄劝彝族苗族自治县城市公益性公墓建设项目选址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禄劝彝族苗族自治县民政局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2023.4.11—2023.4.19</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357158" y="3857628"/>
            <a:ext cx="8072494" cy="2786082"/>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itchFamily="49" charset="-122"/>
                <a:ea typeface="黑体" pitchFamily="49" charset="-122"/>
              </a:rPr>
              <a:t>       禄劝彝族苗族自治县城市公益性公墓建设项目拟选址位于团街镇治安村委会茶花箐村小组，项目拟用地面积约</a:t>
            </a:r>
            <a:r>
              <a:rPr lang="en-US" altLang="en-US" sz="1200" dirty="0" smtClean="0">
                <a:latin typeface="黑体" pitchFamily="49" charset="-122"/>
                <a:ea typeface="黑体" pitchFamily="49" charset="-122"/>
              </a:rPr>
              <a:t>305.05</a:t>
            </a:r>
            <a:r>
              <a:rPr lang="zh-CN" altLang="en-US" sz="1200" dirty="0" smtClean="0">
                <a:latin typeface="黑体" pitchFamily="49" charset="-122"/>
                <a:ea typeface="黑体" pitchFamily="49" charset="-122"/>
              </a:rPr>
              <a:t>亩（最终以实测面积为准）。</a:t>
            </a:r>
            <a:endParaRPr lang="en-US" altLang="zh-CN" sz="1200" dirty="0" smtClean="0">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11</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6" name="矩形 5"/>
          <p:cNvSpPr/>
          <p:nvPr/>
        </p:nvSpPr>
        <p:spPr>
          <a:xfrm>
            <a:off x="642910" y="0"/>
            <a:ext cx="7715304" cy="500066"/>
          </a:xfrm>
          <a:prstGeom prst="rect">
            <a:avLst/>
          </a:prstGeom>
          <a:solidFill>
            <a:schemeClr val="accent1"/>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城市公益性公墓建设项目选址位置图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8" name="图片 7"/>
          <p:cNvPicPr>
            <a:picLocks noChangeAspect="1"/>
          </p:cNvPicPr>
          <p:nvPr/>
        </p:nvPicPr>
        <p:blipFill>
          <a:blip r:embed="rId4"/>
          <a:stretch>
            <a:fillRect/>
          </a:stretch>
        </p:blipFill>
        <p:spPr>
          <a:xfrm>
            <a:off x="5000628" y="714356"/>
            <a:ext cx="3505200" cy="5429288"/>
          </a:xfrm>
          <a:prstGeom prst="rect">
            <a:avLst/>
          </a:prstGeom>
          <a:solidFill>
            <a:schemeClr val="lt1"/>
          </a:solidFill>
        </p:spPr>
      </p:pic>
      <p:pic>
        <p:nvPicPr>
          <p:cNvPr id="9" name="图片 8" descr="微信截图_20230407111649.png"/>
          <p:cNvPicPr>
            <a:picLocks noChangeAspect="1"/>
          </p:cNvPicPr>
          <p:nvPr/>
        </p:nvPicPr>
        <p:blipFill>
          <a:blip r:embed="rId5"/>
          <a:stretch>
            <a:fillRect/>
          </a:stretch>
        </p:blipFill>
        <p:spPr>
          <a:xfrm>
            <a:off x="142844" y="714356"/>
            <a:ext cx="4857784" cy="5429288"/>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3671</TotalTime>
  <Words>109</Words>
  <Application>Microsoft Office PowerPoint</Application>
  <PresentationFormat>全屏显示(4:3)</PresentationFormat>
  <Paragraphs>13</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禄劝彝族苗族自治县城市公益性公墓建设项目选址                              审批公示                                                                                                     禄劝彝族苗族自治县自然资源局                                                      建设项目行政审批批前公示        项目名称:      禄劝彝族苗族自治县城市公益性公墓建设项目选址 申报类别：     项目选址 申报单位:      禄劝彝族苗族自治县民政局 公示类别：     批前公示 公示时间：     7个工作日（ 2023.4.11—2023.4.19）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731</cp:revision>
  <dcterms:created xsi:type="dcterms:W3CDTF">2010-09-21T10:50:00Z</dcterms:created>
  <dcterms:modified xsi:type="dcterms:W3CDTF">2023-04-11T00:39:37Z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