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custDataLst>
    <p:tags r:id="rId4"/>
  </p:custDataLst>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58" userDrawn="1">
          <p15:clr>
            <a:srgbClr val="A4A3A4"/>
          </p15:clr>
        </p15:guide>
        <p15:guide id="2" pos="29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年拆解3万辆报废汽车再生资源建设二期项目选址</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选址</a:t>
            </a: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年拆解3万辆报废汽车再生资源建设二期项目选址</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禄劝彝族苗族自治县工业园区管理委员会</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zh-CN" altLang="en-US"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a:t>
            </a:r>
            <a:r>
              <a:rPr lang="en-US" altLang="zh-CN"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2023.1.3 —2023.1.11 </a:t>
            </a:r>
            <a:r>
              <a:rPr lang="zh-CN" altLang="en-US"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00034" y="3786190"/>
            <a:ext cx="7715304" cy="2714644"/>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en-US" altLang="zh-CN" sz="1200" dirty="0" smtClean="0">
                <a:latin typeface="黑体" panose="02010609060101010101" pitchFamily="49" charset="-122"/>
                <a:ea typeface="黑体" panose="02010609060101010101" pitchFamily="49" charset="-122"/>
                <a:sym typeface="+mn-ea"/>
              </a:rPr>
              <a:t>    </a:t>
            </a:r>
            <a:r>
              <a:rPr lang="zh-CN" altLang="zh-CN" sz="1200" dirty="0" smtClean="0">
                <a:latin typeface="黑体" panose="02010609060101010101" pitchFamily="49" charset="-122"/>
                <a:ea typeface="黑体" panose="02010609060101010101" pitchFamily="49" charset="-122"/>
                <a:sym typeface="+mn-ea"/>
              </a:rPr>
              <a:t>年拆解3万辆报废汽车再生资源建设二期项目选址</a:t>
            </a:r>
            <a:r>
              <a:rPr lang="zh-CN" altLang="en-US" sz="1200" dirty="0" smtClean="0">
                <a:latin typeface="黑体" panose="02010609060101010101" pitchFamily="49" charset="-122"/>
                <a:ea typeface="黑体" panose="02010609060101010101" pitchFamily="49" charset="-122"/>
              </a:rPr>
              <a:t>位于</a:t>
            </a:r>
            <a:r>
              <a:rPr lang="zh-CN" altLang="zh-CN" sz="1200" dirty="0" smtClean="0">
                <a:latin typeface="黑体" panose="02010609060101010101" pitchFamily="49" charset="-122"/>
                <a:ea typeface="黑体" panose="02010609060101010101" pitchFamily="49" charset="-122"/>
                <a:sym typeface="+mn-ea"/>
              </a:rPr>
              <a:t>项目位于禄劝工业园区北环一号路右侧（球团厂围墙外），总占地面积约</a:t>
            </a:r>
            <a:r>
              <a:rPr lang="en-US" altLang="zh-CN" sz="1200" dirty="0" smtClean="0">
                <a:latin typeface="黑体" panose="02010609060101010101" pitchFamily="49" charset="-122"/>
                <a:ea typeface="黑体" panose="02010609060101010101" pitchFamily="49" charset="-122"/>
                <a:sym typeface="+mn-ea"/>
              </a:rPr>
              <a:t>30</a:t>
            </a:r>
            <a:r>
              <a:rPr lang="zh-CN" altLang="en-US" sz="1200" dirty="0" smtClean="0">
                <a:latin typeface="黑体" panose="02010609060101010101" pitchFamily="49" charset="-122"/>
                <a:ea typeface="黑体" panose="02010609060101010101" pitchFamily="49" charset="-122"/>
                <a:sym typeface="+mn-ea"/>
              </a:rPr>
              <a:t>亩，其中一期项目已选址可用地</a:t>
            </a:r>
            <a:r>
              <a:rPr lang="en-US" altLang="zh-CN" sz="1200" dirty="0" smtClean="0">
                <a:latin typeface="黑体" panose="02010609060101010101" pitchFamily="49" charset="-122"/>
                <a:ea typeface="黑体" panose="02010609060101010101" pitchFamily="49" charset="-122"/>
                <a:sym typeface="+mn-ea"/>
              </a:rPr>
              <a:t>18</a:t>
            </a:r>
            <a:r>
              <a:rPr lang="zh-CN" altLang="en-US" sz="1200" dirty="0" smtClean="0">
                <a:latin typeface="黑体" panose="02010609060101010101" pitchFamily="49" charset="-122"/>
                <a:ea typeface="黑体" panose="02010609060101010101" pitchFamily="49" charset="-122"/>
                <a:sym typeface="+mn-ea"/>
              </a:rPr>
              <a:t>亩，二期项目拟选用地</a:t>
            </a:r>
            <a:r>
              <a:rPr lang="en-US" altLang="zh-CN" sz="1200" dirty="0" smtClean="0">
                <a:latin typeface="黑体" panose="02010609060101010101" pitchFamily="49" charset="-122"/>
                <a:ea typeface="黑体" panose="02010609060101010101" pitchFamily="49" charset="-122"/>
                <a:sym typeface="+mn-ea"/>
              </a:rPr>
              <a:t>12</a:t>
            </a:r>
            <a:r>
              <a:rPr lang="zh-CN" altLang="en-US" sz="1200" dirty="0" smtClean="0">
                <a:latin typeface="黑体" panose="02010609060101010101" pitchFamily="49" charset="-122"/>
                <a:ea typeface="黑体" panose="02010609060101010101" pitchFamily="49" charset="-122"/>
                <a:sym typeface="+mn-ea"/>
              </a:rPr>
              <a:t>亩（最终以实测面积为准）。</a:t>
            </a:r>
            <a:endParaRPr lang="en-US" altLang="zh-CN" sz="1200" dirty="0" smtClean="0">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928662" y="142852"/>
            <a:ext cx="6786610"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zh-CN"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年拆解3万辆报废汽车再生资源建设二期项目选址</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26" name="Picture 2"/>
          <p:cNvPicPr>
            <a:picLocks noChangeAspect="1" noChangeArrowheads="1"/>
          </p:cNvPicPr>
          <p:nvPr/>
        </p:nvPicPr>
        <p:blipFill>
          <a:blip r:embed="rId4"/>
          <a:srcRect/>
          <a:stretch>
            <a:fillRect/>
          </a:stretch>
        </p:blipFill>
        <p:spPr bwMode="auto">
          <a:xfrm>
            <a:off x="428596" y="714356"/>
            <a:ext cx="7643866" cy="5857916"/>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52647a99-934c-45b7-bf83-3ef5d9ec5c38"/>
  <p:tag name="COMMONDATA" val="eyJoZGlkIjoiMGI4MjU3NjY3YWQ5ZjIxMzQxNzdhODIwNmEyOTUxMDM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Words>
  <Application>WPS 演示</Application>
  <PresentationFormat>全屏显示(4:3)</PresentationFormat>
  <Paragraphs>15</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年拆解3万辆报废汽车再生资源建设二期项目选址选址                              审批公示                                                       禄劝彝族苗族自治县自然资源局                                                          建设项目行政审批批前公示        项目名称:      年拆解3万辆报废汽车再生资源建设二期项目选址 申报类别：     项目选址 申报单位:      禄劝彝族苗族自治县工业园区管理委员会 公示类别：     批前公示 公示时间：     7个工作日（ 2023.1.3 —2023.1.11 ）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726</cp:revision>
  <dcterms:created xsi:type="dcterms:W3CDTF">2010-09-21T10:50:00Z</dcterms:created>
  <dcterms:modified xsi:type="dcterms:W3CDTF">2023-01-03T00:49:35Z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RubyTemplateID">
    <vt:lpwstr>2</vt:lpwstr>
  </property>
  <property fmtid="{D5CDD505-2E9C-101B-9397-08002B2CF9AE}" pid="4" name="ICV">
    <vt:lpwstr>913746F703FC4ACE8653503F498C7F67</vt:lpwstr>
  </property>
</Properties>
</file>