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custDataLst>
    <p:tags r:id="rId4"/>
  </p:custDataLst>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58" userDrawn="1">
          <p15:clr>
            <a:srgbClr val="A4A3A4"/>
          </p15:clr>
        </p15:guide>
        <p15:guide id="2" pos="29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禄劝县应局指挥中心（救灾物资储备库）、交警大队、</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消防救援大队营房搬迁建设项目选址</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禄劝县应急指挥中心（救灾物资储备库）、交警大队、消防救援大队营房搬迁建设项目选址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县应急局、县交警大队、县消防救援大队</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zh-CN" altLang="en-US"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a:t>
            </a:r>
            <a:r>
              <a:rPr lang="en-US" altLang="zh-CN"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2023.1.3 —2023.1.11 </a:t>
            </a:r>
            <a:r>
              <a:rPr lang="zh-CN" altLang="en-US" sz="9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00034" y="3786190"/>
            <a:ext cx="7715304" cy="2714644"/>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sym typeface="+mn-ea"/>
              </a:rPr>
              <a:t>     禄劝县应急指挥中心（救灾物资储备库）、交警大队、消防救援大队营房搬迁建设项目选址</a:t>
            </a:r>
            <a:r>
              <a:rPr lang="zh-CN" altLang="en-US" sz="1200" dirty="0" smtClean="0">
                <a:latin typeface="黑体" panose="02010609060101010101" pitchFamily="49" charset="-122"/>
                <a:ea typeface="黑体" panose="02010609060101010101" pitchFamily="49" charset="-122"/>
              </a:rPr>
              <a:t>位于</a:t>
            </a:r>
            <a:r>
              <a:rPr lang="zh-CN" altLang="zh-CN" sz="1200" dirty="0" smtClean="0">
                <a:latin typeface="黑体" panose="02010609060101010101" pitchFamily="49" charset="-122"/>
                <a:ea typeface="黑体" panose="02010609060101010101" pitchFamily="49" charset="-122"/>
                <a:sym typeface="+mn-ea"/>
              </a:rPr>
              <a:t>禄劝</a:t>
            </a:r>
            <a:r>
              <a:rPr lang="zh-CN" altLang="en-US" sz="1200" dirty="0" smtClean="0">
                <a:latin typeface="黑体" panose="02010609060101010101" pitchFamily="49" charset="-122"/>
                <a:ea typeface="黑体" panose="02010609060101010101" pitchFamily="49" charset="-122"/>
                <a:sym typeface="+mn-ea"/>
              </a:rPr>
              <a:t>崇德街道大龙潭</a:t>
            </a:r>
            <a:r>
              <a:rPr lang="en-US" altLang="zh-CN" sz="1200" dirty="0" smtClean="0">
                <a:latin typeface="黑体" panose="02010609060101010101" pitchFamily="49" charset="-122"/>
                <a:ea typeface="黑体" panose="02010609060101010101" pitchFamily="49" charset="-122"/>
                <a:sym typeface="+mn-ea"/>
              </a:rPr>
              <a:t>108</a:t>
            </a:r>
            <a:r>
              <a:rPr lang="zh-CN" altLang="en-US" sz="1200" dirty="0" smtClean="0">
                <a:latin typeface="黑体" panose="02010609060101010101" pitchFamily="49" charset="-122"/>
                <a:ea typeface="黑体" panose="02010609060101010101" pitchFamily="49" charset="-122"/>
                <a:sym typeface="+mn-ea"/>
              </a:rPr>
              <a:t>国道和谐家园小区（公租房）之间</a:t>
            </a:r>
            <a:r>
              <a:rPr lang="zh-CN" altLang="zh-CN" sz="1200" dirty="0" smtClean="0">
                <a:latin typeface="黑体" panose="02010609060101010101" pitchFamily="49" charset="-122"/>
                <a:ea typeface="黑体" panose="02010609060101010101" pitchFamily="49" charset="-122"/>
                <a:sym typeface="+mn-ea"/>
              </a:rPr>
              <a:t>，占地面积约</a:t>
            </a:r>
            <a:r>
              <a:rPr lang="en-US" altLang="zh-CN" sz="1200" dirty="0" smtClean="0">
                <a:latin typeface="黑体" panose="02010609060101010101" pitchFamily="49" charset="-122"/>
                <a:ea typeface="黑体" panose="02010609060101010101" pitchFamily="49" charset="-122"/>
                <a:sym typeface="+mn-ea"/>
              </a:rPr>
              <a:t>33</a:t>
            </a:r>
            <a:r>
              <a:rPr lang="zh-CN" altLang="en-US" sz="1200" dirty="0" smtClean="0">
                <a:latin typeface="黑体" panose="02010609060101010101" pitchFamily="49" charset="-122"/>
                <a:ea typeface="黑体" panose="02010609060101010101" pitchFamily="49" charset="-122"/>
                <a:sym typeface="+mn-ea"/>
              </a:rPr>
              <a:t>亩，其中县应急指挥中心（救灾物资储备库）月</a:t>
            </a:r>
            <a:r>
              <a:rPr lang="en-US" altLang="zh-CN" sz="1200" dirty="0" smtClean="0">
                <a:latin typeface="黑体" panose="02010609060101010101" pitchFamily="49" charset="-122"/>
                <a:ea typeface="黑体" panose="02010609060101010101" pitchFamily="49" charset="-122"/>
                <a:sym typeface="+mn-ea"/>
              </a:rPr>
              <a:t>8</a:t>
            </a:r>
            <a:r>
              <a:rPr lang="zh-CN" altLang="en-US" sz="1200" dirty="0" smtClean="0">
                <a:latin typeface="黑体" panose="02010609060101010101" pitchFamily="49" charset="-122"/>
                <a:ea typeface="黑体" panose="02010609060101010101" pitchFamily="49" charset="-122"/>
                <a:sym typeface="+mn-ea"/>
              </a:rPr>
              <a:t>亩，县交警大队约</a:t>
            </a:r>
            <a:r>
              <a:rPr lang="en-US" altLang="zh-CN" sz="1200" dirty="0" smtClean="0">
                <a:latin typeface="黑体" panose="02010609060101010101" pitchFamily="49" charset="-122"/>
                <a:ea typeface="黑体" panose="02010609060101010101" pitchFamily="49" charset="-122"/>
                <a:sym typeface="+mn-ea"/>
              </a:rPr>
              <a:t>13</a:t>
            </a:r>
            <a:r>
              <a:rPr lang="zh-CN" altLang="en-US" sz="1200" dirty="0" smtClean="0">
                <a:latin typeface="黑体" panose="02010609060101010101" pitchFamily="49" charset="-122"/>
                <a:ea typeface="黑体" panose="02010609060101010101" pitchFamily="49" charset="-122"/>
                <a:sym typeface="+mn-ea"/>
              </a:rPr>
              <a:t>亩、消防救援大队营房约</a:t>
            </a:r>
            <a:r>
              <a:rPr lang="en-US" altLang="zh-CN" sz="1200" dirty="0" smtClean="0">
                <a:latin typeface="黑体" panose="02010609060101010101" pitchFamily="49" charset="-122"/>
                <a:ea typeface="黑体" panose="02010609060101010101" pitchFamily="49" charset="-122"/>
                <a:sym typeface="+mn-ea"/>
              </a:rPr>
              <a:t>12</a:t>
            </a:r>
            <a:r>
              <a:rPr lang="zh-CN" altLang="en-US" sz="1200" dirty="0" smtClean="0">
                <a:latin typeface="黑体" panose="02010609060101010101" pitchFamily="49" charset="-122"/>
                <a:ea typeface="黑体" panose="02010609060101010101" pitchFamily="49" charset="-122"/>
                <a:sym typeface="+mn-ea"/>
              </a:rPr>
              <a:t>亩（最终以实测面积为准）。</a:t>
            </a:r>
            <a:endParaRPr lang="en-US" altLang="zh-CN" sz="1200" dirty="0" smtClean="0">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2023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3"/>
          <a:stretch>
            <a:fillRect/>
          </a:stretch>
        </p:blipFill>
        <p:spPr>
          <a:xfrm>
            <a:off x="3268522" y="1600200"/>
            <a:ext cx="2606955" cy="4525963"/>
          </a:xfrm>
        </p:spPr>
      </p:pic>
      <p:pic>
        <p:nvPicPr>
          <p:cNvPr id="5" name="图片 4" descr="mm"/>
          <p:cNvPicPr>
            <a:picLocks noChangeAspect="1"/>
          </p:cNvPicPr>
          <p:nvPr/>
        </p:nvPicPr>
        <p:blipFill>
          <a:blip r:embed="rId4" cstate="print"/>
          <a:stretch>
            <a:fillRect/>
          </a:stretch>
        </p:blipFill>
        <p:spPr>
          <a:xfrm>
            <a:off x="0" y="0"/>
            <a:ext cx="9144000" cy="6864350"/>
          </a:xfrm>
          <a:prstGeom prst="rect">
            <a:avLst/>
          </a:prstGeom>
          <a:noFill/>
          <a:ln w="9525">
            <a:noFill/>
          </a:ln>
        </p:spPr>
      </p:pic>
      <p:sp>
        <p:nvSpPr>
          <p:cNvPr id="6" name="矩形 5"/>
          <p:cNvSpPr/>
          <p:nvPr/>
        </p:nvSpPr>
        <p:spPr>
          <a:xfrm>
            <a:off x="571472" y="142852"/>
            <a:ext cx="7786742" cy="428604"/>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禄劝县应急指挥中心（救灾物资储备库）、交警大队、消防救援大队营房搬迁建设项目选址位置图</a:t>
            </a:r>
            <a:endParaRPr lang="zh-CN" altLang="zh-CN" sz="12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2" name="图片 11" descr="微信图片_20221025100011"/>
          <p:cNvPicPr>
            <a:picLocks noChangeAspect="1"/>
          </p:cNvPicPr>
          <p:nvPr>
            <p:custDataLst>
              <p:tags r:id="rId1"/>
            </p:custDataLst>
          </p:nvPr>
        </p:nvPicPr>
        <p:blipFill>
          <a:blip r:embed="rId5"/>
          <a:stretch>
            <a:fillRect/>
          </a:stretch>
        </p:blipFill>
        <p:spPr>
          <a:xfrm rot="16200000">
            <a:off x="1459705" y="-602505"/>
            <a:ext cx="5867400" cy="8501122"/>
          </a:xfrm>
          <a:prstGeom prst="rect">
            <a:avLst/>
          </a:prstGeom>
        </p:spPr>
      </p:pic>
      <p:sp>
        <p:nvSpPr>
          <p:cNvPr id="13" name="任意多边形 12"/>
          <p:cNvSpPr/>
          <p:nvPr/>
        </p:nvSpPr>
        <p:spPr>
          <a:xfrm>
            <a:off x="4572000" y="2285992"/>
            <a:ext cx="3479641" cy="2538095"/>
          </a:xfrm>
          <a:custGeom>
            <a:avLst/>
            <a:gdLst>
              <a:gd name="connisteX0" fmla="*/ 54409 w 3612402"/>
              <a:gd name="connsiteY0" fmla="*/ 1907187 h 2538140"/>
              <a:gd name="connisteX1" fmla="*/ 123624 w 3612402"/>
              <a:gd name="connsiteY1" fmla="*/ 1992912 h 2538140"/>
              <a:gd name="connisteX2" fmla="*/ 175059 w 3612402"/>
              <a:gd name="connsiteY2" fmla="*/ 2070382 h 2538140"/>
              <a:gd name="connisteX3" fmla="*/ 209349 w 3612402"/>
              <a:gd name="connsiteY3" fmla="*/ 2138962 h 2538140"/>
              <a:gd name="connisteX4" fmla="*/ 140769 w 3612402"/>
              <a:gd name="connsiteY4" fmla="*/ 2173252 h 2538140"/>
              <a:gd name="connisteX5" fmla="*/ 71554 w 3612402"/>
              <a:gd name="connsiteY5" fmla="*/ 2208177 h 2538140"/>
              <a:gd name="connisteX6" fmla="*/ 2974 w 3612402"/>
              <a:gd name="connsiteY6" fmla="*/ 2216432 h 2538140"/>
              <a:gd name="connisteX7" fmla="*/ 20119 w 3612402"/>
              <a:gd name="connsiteY7" fmla="*/ 2285012 h 2538140"/>
              <a:gd name="connisteX8" fmla="*/ 46154 w 3612402"/>
              <a:gd name="connsiteY8" fmla="*/ 2354227 h 2538140"/>
              <a:gd name="connisteX9" fmla="*/ 97589 w 3612402"/>
              <a:gd name="connsiteY9" fmla="*/ 2431062 h 2538140"/>
              <a:gd name="connisteX10" fmla="*/ 131879 w 3612402"/>
              <a:gd name="connsiteY10" fmla="*/ 2500277 h 2538140"/>
              <a:gd name="connisteX11" fmla="*/ 200459 w 3612402"/>
              <a:gd name="connsiteY11" fmla="*/ 2534567 h 2538140"/>
              <a:gd name="connisteX12" fmla="*/ 277929 w 3612402"/>
              <a:gd name="connsiteY12" fmla="*/ 2534567 h 2538140"/>
              <a:gd name="connisteX13" fmla="*/ 355399 w 3612402"/>
              <a:gd name="connsiteY13" fmla="*/ 2525677 h 2538140"/>
              <a:gd name="connisteX14" fmla="*/ 432869 w 3612402"/>
              <a:gd name="connsiteY14" fmla="*/ 2500277 h 2538140"/>
              <a:gd name="connisteX15" fmla="*/ 501449 w 3612402"/>
              <a:gd name="connsiteY15" fmla="*/ 2474242 h 2538140"/>
              <a:gd name="connisteX16" fmla="*/ 578919 w 3612402"/>
              <a:gd name="connsiteY16" fmla="*/ 2448207 h 2538140"/>
              <a:gd name="connisteX17" fmla="*/ 647499 w 3612402"/>
              <a:gd name="connsiteY17" fmla="*/ 2422807 h 2538140"/>
              <a:gd name="connisteX18" fmla="*/ 716079 w 3612402"/>
              <a:gd name="connsiteY18" fmla="*/ 2405662 h 2538140"/>
              <a:gd name="connisteX19" fmla="*/ 802439 w 3612402"/>
              <a:gd name="connsiteY19" fmla="*/ 2371372 h 2538140"/>
              <a:gd name="connisteX20" fmla="*/ 879909 w 3612402"/>
              <a:gd name="connsiteY20" fmla="*/ 2337082 h 2538140"/>
              <a:gd name="connisteX21" fmla="*/ 973889 w 3612402"/>
              <a:gd name="connsiteY21" fmla="*/ 2311047 h 2538140"/>
              <a:gd name="connisteX22" fmla="*/ 1068504 w 3612402"/>
              <a:gd name="connsiteY22" fmla="*/ 2242467 h 2538140"/>
              <a:gd name="connisteX23" fmla="*/ 1172009 w 3612402"/>
              <a:gd name="connsiteY23" fmla="*/ 2208177 h 2538140"/>
              <a:gd name="connisteX24" fmla="*/ 1249479 w 3612402"/>
              <a:gd name="connsiteY24" fmla="*/ 2173252 h 2538140"/>
              <a:gd name="connisteX25" fmla="*/ 1335204 w 3612402"/>
              <a:gd name="connsiteY25" fmla="*/ 2130707 h 2538140"/>
              <a:gd name="connisteX26" fmla="*/ 1403784 w 3612402"/>
              <a:gd name="connsiteY26" fmla="*/ 2113562 h 2538140"/>
              <a:gd name="connisteX27" fmla="*/ 1481254 w 3612402"/>
              <a:gd name="connsiteY27" fmla="*/ 2079272 h 2538140"/>
              <a:gd name="connisteX28" fmla="*/ 1549834 w 3612402"/>
              <a:gd name="connsiteY28" fmla="*/ 2053237 h 2538140"/>
              <a:gd name="connisteX29" fmla="*/ 1619049 w 3612402"/>
              <a:gd name="connsiteY29" fmla="*/ 2018947 h 2538140"/>
              <a:gd name="connisteX30" fmla="*/ 1687629 w 3612402"/>
              <a:gd name="connsiteY30" fmla="*/ 1992912 h 2538140"/>
              <a:gd name="connisteX31" fmla="*/ 1773354 w 3612402"/>
              <a:gd name="connsiteY31" fmla="*/ 1941477 h 2538140"/>
              <a:gd name="connisteX32" fmla="*/ 1841934 w 3612402"/>
              <a:gd name="connsiteY32" fmla="*/ 1898297 h 2538140"/>
              <a:gd name="connisteX33" fmla="*/ 1919404 w 3612402"/>
              <a:gd name="connsiteY33" fmla="*/ 1855752 h 2538140"/>
              <a:gd name="connisteX34" fmla="*/ 1987984 w 3612402"/>
              <a:gd name="connsiteY34" fmla="*/ 1838607 h 2538140"/>
              <a:gd name="connisteX35" fmla="*/ 2074344 w 3612402"/>
              <a:gd name="connsiteY35" fmla="*/ 1795427 h 2538140"/>
              <a:gd name="connisteX36" fmla="*/ 2142924 w 3612402"/>
              <a:gd name="connsiteY36" fmla="*/ 1752247 h 2538140"/>
              <a:gd name="connisteX37" fmla="*/ 2220394 w 3612402"/>
              <a:gd name="connsiteY37" fmla="*/ 1709702 h 2538140"/>
              <a:gd name="connisteX38" fmla="*/ 2306119 w 3612402"/>
              <a:gd name="connsiteY38" fmla="*/ 1683667 h 2538140"/>
              <a:gd name="connisteX39" fmla="*/ 2392479 w 3612402"/>
              <a:gd name="connsiteY39" fmla="*/ 1615087 h 2538140"/>
              <a:gd name="connisteX40" fmla="*/ 2461059 w 3612402"/>
              <a:gd name="connsiteY40" fmla="*/ 1571907 h 2538140"/>
              <a:gd name="connisteX41" fmla="*/ 2529639 w 3612402"/>
              <a:gd name="connsiteY41" fmla="*/ 1545872 h 2538140"/>
              <a:gd name="connisteX42" fmla="*/ 2598219 w 3612402"/>
              <a:gd name="connsiteY42" fmla="*/ 1511582 h 2538140"/>
              <a:gd name="connisteX43" fmla="*/ 2667434 w 3612402"/>
              <a:gd name="connsiteY43" fmla="*/ 1477292 h 2538140"/>
              <a:gd name="connisteX44" fmla="*/ 2736014 w 3612402"/>
              <a:gd name="connsiteY44" fmla="*/ 1443002 h 2538140"/>
              <a:gd name="connisteX45" fmla="*/ 2813484 w 3612402"/>
              <a:gd name="connsiteY45" fmla="*/ 1425857 h 2538140"/>
              <a:gd name="connisteX46" fmla="*/ 2882064 w 3612402"/>
              <a:gd name="connsiteY46" fmla="*/ 1382677 h 2538140"/>
              <a:gd name="connisteX47" fmla="*/ 2959534 w 3612402"/>
              <a:gd name="connsiteY47" fmla="*/ 1348387 h 2538140"/>
              <a:gd name="connisteX48" fmla="*/ 3028114 w 3612402"/>
              <a:gd name="connsiteY48" fmla="*/ 1314097 h 2538140"/>
              <a:gd name="connisteX49" fmla="*/ 3096694 w 3612402"/>
              <a:gd name="connsiteY49" fmla="*/ 1296952 h 2538140"/>
              <a:gd name="connisteX50" fmla="*/ 3165909 w 3612402"/>
              <a:gd name="connsiteY50" fmla="*/ 1262662 h 2538140"/>
              <a:gd name="connisteX51" fmla="*/ 3242744 w 3612402"/>
              <a:gd name="connsiteY51" fmla="*/ 1228372 h 2538140"/>
              <a:gd name="connisteX52" fmla="*/ 3311959 w 3612402"/>
              <a:gd name="connsiteY52" fmla="*/ 1202337 h 2538140"/>
              <a:gd name="connisteX53" fmla="*/ 3388794 w 3612402"/>
              <a:gd name="connsiteY53" fmla="*/ 1168047 h 2538140"/>
              <a:gd name="connisteX54" fmla="*/ 3483409 w 3612402"/>
              <a:gd name="connsiteY54" fmla="*/ 1133757 h 2538140"/>
              <a:gd name="connisteX55" fmla="*/ 3552624 w 3612402"/>
              <a:gd name="connsiteY55" fmla="*/ 1099467 h 2538140"/>
              <a:gd name="connisteX56" fmla="*/ 3612314 w 3612402"/>
              <a:gd name="connsiteY56" fmla="*/ 1030252 h 2538140"/>
              <a:gd name="connisteX57" fmla="*/ 3560879 w 3612402"/>
              <a:gd name="connsiteY57" fmla="*/ 953417 h 2538140"/>
              <a:gd name="connisteX58" fmla="*/ 3492299 w 3612402"/>
              <a:gd name="connsiteY58" fmla="*/ 875947 h 2538140"/>
              <a:gd name="connisteX59" fmla="*/ 3414829 w 3612402"/>
              <a:gd name="connsiteY59" fmla="*/ 807367 h 2538140"/>
              <a:gd name="connisteX60" fmla="*/ 3346249 w 3612402"/>
              <a:gd name="connsiteY60" fmla="*/ 764187 h 2538140"/>
              <a:gd name="connisteX61" fmla="*/ 3277669 w 3612402"/>
              <a:gd name="connsiteY61" fmla="*/ 703862 h 2538140"/>
              <a:gd name="connisteX62" fmla="*/ 3217344 w 3612402"/>
              <a:gd name="connsiteY62" fmla="*/ 635282 h 2538140"/>
              <a:gd name="connisteX63" fmla="*/ 3148764 w 3612402"/>
              <a:gd name="connsiteY63" fmla="*/ 566702 h 2538140"/>
              <a:gd name="connisteX64" fmla="*/ 3079549 w 3612402"/>
              <a:gd name="connsiteY64" fmla="*/ 523522 h 2538140"/>
              <a:gd name="connisteX65" fmla="*/ 3028114 w 3612402"/>
              <a:gd name="connsiteY65" fmla="*/ 446052 h 2538140"/>
              <a:gd name="connisteX66" fmla="*/ 2959534 w 3612402"/>
              <a:gd name="connsiteY66" fmla="*/ 368582 h 2538140"/>
              <a:gd name="connisteX67" fmla="*/ 2908099 w 3612402"/>
              <a:gd name="connsiteY67" fmla="*/ 300002 h 2538140"/>
              <a:gd name="connisteX68" fmla="*/ 2864919 w 3612402"/>
              <a:gd name="connsiteY68" fmla="*/ 222532 h 2538140"/>
              <a:gd name="connisteX69" fmla="*/ 2821739 w 3612402"/>
              <a:gd name="connsiteY69" fmla="*/ 145062 h 2538140"/>
              <a:gd name="connisteX70" fmla="*/ 2727124 w 3612402"/>
              <a:gd name="connsiteY70" fmla="*/ 68227 h 2538140"/>
              <a:gd name="connisteX71" fmla="*/ 2650289 w 3612402"/>
              <a:gd name="connsiteY71" fmla="*/ 7902 h 2538140"/>
              <a:gd name="connisteX72" fmla="*/ 2572819 w 3612402"/>
              <a:gd name="connsiteY72" fmla="*/ 7902 h 2538140"/>
              <a:gd name="connisteX73" fmla="*/ 2495349 w 3612402"/>
              <a:gd name="connsiteY73" fmla="*/ 51082 h 2538140"/>
              <a:gd name="connisteX74" fmla="*/ 2409624 w 3612402"/>
              <a:gd name="connsiteY74" fmla="*/ 102517 h 2538140"/>
              <a:gd name="connisteX75" fmla="*/ 2332154 w 3612402"/>
              <a:gd name="connsiteY75" fmla="*/ 153952 h 2538140"/>
              <a:gd name="connisteX76" fmla="*/ 2254684 w 3612402"/>
              <a:gd name="connsiteY76" fmla="*/ 214277 h 2538140"/>
              <a:gd name="connisteX77" fmla="*/ 2186104 w 3612402"/>
              <a:gd name="connsiteY77" fmla="*/ 265712 h 2538140"/>
              <a:gd name="connisteX78" fmla="*/ 2116889 w 3612402"/>
              <a:gd name="connsiteY78" fmla="*/ 326037 h 2538140"/>
              <a:gd name="connisteX79" fmla="*/ 2048309 w 3612402"/>
              <a:gd name="connsiteY79" fmla="*/ 368582 h 2538140"/>
              <a:gd name="connisteX80" fmla="*/ 1970839 w 3612402"/>
              <a:gd name="connsiteY80" fmla="*/ 437797 h 2538140"/>
              <a:gd name="connisteX81" fmla="*/ 1894004 w 3612402"/>
              <a:gd name="connsiteY81" fmla="*/ 480342 h 2538140"/>
              <a:gd name="connisteX82" fmla="*/ 1824789 w 3612402"/>
              <a:gd name="connsiteY82" fmla="*/ 531777 h 2538140"/>
              <a:gd name="connisteX83" fmla="*/ 1756209 w 3612402"/>
              <a:gd name="connsiteY83" fmla="*/ 583847 h 2538140"/>
              <a:gd name="connisteX84" fmla="*/ 1687629 w 3612402"/>
              <a:gd name="connsiteY84" fmla="*/ 618137 h 2538140"/>
              <a:gd name="connisteX85" fmla="*/ 1619049 w 3612402"/>
              <a:gd name="connsiteY85" fmla="*/ 660682 h 2538140"/>
              <a:gd name="connisteX86" fmla="*/ 1541579 w 3612402"/>
              <a:gd name="connsiteY86" fmla="*/ 695607 h 2538140"/>
              <a:gd name="connisteX87" fmla="*/ 1472364 w 3612402"/>
              <a:gd name="connsiteY87" fmla="*/ 738152 h 2538140"/>
              <a:gd name="connisteX88" fmla="*/ 1395529 w 3612402"/>
              <a:gd name="connsiteY88" fmla="*/ 789587 h 2538140"/>
              <a:gd name="connisteX89" fmla="*/ 1326314 w 3612402"/>
              <a:gd name="connsiteY89" fmla="*/ 841657 h 2538140"/>
              <a:gd name="connisteX90" fmla="*/ 1257734 w 3612402"/>
              <a:gd name="connsiteY90" fmla="*/ 893092 h 2538140"/>
              <a:gd name="connisteX91" fmla="*/ 1189154 w 3612402"/>
              <a:gd name="connsiteY91" fmla="*/ 944527 h 2538140"/>
              <a:gd name="connisteX92" fmla="*/ 1120574 w 3612402"/>
              <a:gd name="connsiteY92" fmla="*/ 987707 h 2538140"/>
              <a:gd name="connisteX93" fmla="*/ 1051359 w 3612402"/>
              <a:gd name="connsiteY93" fmla="*/ 1056287 h 2538140"/>
              <a:gd name="connisteX94" fmla="*/ 982779 w 3612402"/>
              <a:gd name="connsiteY94" fmla="*/ 1107722 h 2538140"/>
              <a:gd name="connisteX95" fmla="*/ 914199 w 3612402"/>
              <a:gd name="connsiteY95" fmla="*/ 1159157 h 2538140"/>
              <a:gd name="connisteX96" fmla="*/ 844984 w 3612402"/>
              <a:gd name="connsiteY96" fmla="*/ 1211227 h 2538140"/>
              <a:gd name="connisteX97" fmla="*/ 776404 w 3612402"/>
              <a:gd name="connsiteY97" fmla="*/ 1270917 h 2538140"/>
              <a:gd name="connisteX98" fmla="*/ 698934 w 3612402"/>
              <a:gd name="connsiteY98" fmla="*/ 1340132 h 2538140"/>
              <a:gd name="connisteX99" fmla="*/ 630354 w 3612402"/>
              <a:gd name="connsiteY99" fmla="*/ 1391567 h 2538140"/>
              <a:gd name="connisteX100" fmla="*/ 552884 w 3612402"/>
              <a:gd name="connsiteY100" fmla="*/ 1460147 h 2538140"/>
              <a:gd name="connisteX101" fmla="*/ 484304 w 3612402"/>
              <a:gd name="connsiteY101" fmla="*/ 1520472 h 2538140"/>
              <a:gd name="connisteX102" fmla="*/ 415724 w 3612402"/>
              <a:gd name="connsiteY102" fmla="*/ 1571907 h 2538140"/>
              <a:gd name="connisteX103" fmla="*/ 338254 w 3612402"/>
              <a:gd name="connsiteY103" fmla="*/ 1640487 h 2538140"/>
              <a:gd name="connisteX104" fmla="*/ 269674 w 3612402"/>
              <a:gd name="connsiteY104" fmla="*/ 1683667 h 2538140"/>
              <a:gd name="connisteX105" fmla="*/ 200459 w 3612402"/>
              <a:gd name="connsiteY105" fmla="*/ 1743992 h 2538140"/>
              <a:gd name="connisteX106" fmla="*/ 131879 w 3612402"/>
              <a:gd name="connsiteY106" fmla="*/ 1795427 h 2538140"/>
              <a:gd name="connisteX107" fmla="*/ 71554 w 3612402"/>
              <a:gd name="connsiteY107" fmla="*/ 1864007 h 2538140"/>
              <a:gd name="connisteX108" fmla="*/ 54409 w 3612402"/>
              <a:gd name="connsiteY108" fmla="*/ 1907187 h 25381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Lst>
            <a:rect l="l" t="t" r="r" b="b"/>
            <a:pathLst>
              <a:path w="3612403" h="2538140">
                <a:moveTo>
                  <a:pt x="54409" y="1907188"/>
                </a:moveTo>
                <a:cubicBezTo>
                  <a:pt x="64569" y="1933223"/>
                  <a:pt x="99494" y="1960528"/>
                  <a:pt x="123624" y="1992913"/>
                </a:cubicBezTo>
                <a:cubicBezTo>
                  <a:pt x="147754" y="2025298"/>
                  <a:pt x="157914" y="2041173"/>
                  <a:pt x="175059" y="2070383"/>
                </a:cubicBezTo>
                <a:cubicBezTo>
                  <a:pt x="192204" y="2099593"/>
                  <a:pt x="216334" y="2118643"/>
                  <a:pt x="209349" y="2138963"/>
                </a:cubicBezTo>
                <a:cubicBezTo>
                  <a:pt x="202364" y="2159283"/>
                  <a:pt x="168074" y="2159283"/>
                  <a:pt x="140769" y="2173253"/>
                </a:cubicBezTo>
                <a:cubicBezTo>
                  <a:pt x="113464" y="2187223"/>
                  <a:pt x="98859" y="2199288"/>
                  <a:pt x="71554" y="2208178"/>
                </a:cubicBezTo>
                <a:cubicBezTo>
                  <a:pt x="44249" y="2217068"/>
                  <a:pt x="13134" y="2201193"/>
                  <a:pt x="2974" y="2216433"/>
                </a:cubicBezTo>
                <a:cubicBezTo>
                  <a:pt x="-7186" y="2231673"/>
                  <a:pt x="11229" y="2257708"/>
                  <a:pt x="20119" y="2285013"/>
                </a:cubicBezTo>
                <a:cubicBezTo>
                  <a:pt x="29009" y="2312318"/>
                  <a:pt x="30914" y="2325018"/>
                  <a:pt x="46154" y="2354228"/>
                </a:cubicBezTo>
                <a:cubicBezTo>
                  <a:pt x="61394" y="2383438"/>
                  <a:pt x="80444" y="2401853"/>
                  <a:pt x="97589" y="2431063"/>
                </a:cubicBezTo>
                <a:cubicBezTo>
                  <a:pt x="114734" y="2460273"/>
                  <a:pt x="111559" y="2479323"/>
                  <a:pt x="131879" y="2500278"/>
                </a:cubicBezTo>
                <a:cubicBezTo>
                  <a:pt x="152199" y="2521233"/>
                  <a:pt x="171249" y="2527583"/>
                  <a:pt x="200459" y="2534568"/>
                </a:cubicBezTo>
                <a:cubicBezTo>
                  <a:pt x="229669" y="2541553"/>
                  <a:pt x="246814" y="2536473"/>
                  <a:pt x="277929" y="2534568"/>
                </a:cubicBezTo>
                <a:cubicBezTo>
                  <a:pt x="309044" y="2532663"/>
                  <a:pt x="324284" y="2532663"/>
                  <a:pt x="355399" y="2525678"/>
                </a:cubicBezTo>
                <a:cubicBezTo>
                  <a:pt x="386514" y="2518693"/>
                  <a:pt x="403659" y="2510438"/>
                  <a:pt x="432869" y="2500278"/>
                </a:cubicBezTo>
                <a:cubicBezTo>
                  <a:pt x="462079" y="2490118"/>
                  <a:pt x="472239" y="2484403"/>
                  <a:pt x="501449" y="2474243"/>
                </a:cubicBezTo>
                <a:cubicBezTo>
                  <a:pt x="530659" y="2464083"/>
                  <a:pt x="549709" y="2458368"/>
                  <a:pt x="578919" y="2448208"/>
                </a:cubicBezTo>
                <a:cubicBezTo>
                  <a:pt x="608129" y="2438048"/>
                  <a:pt x="620194" y="2431063"/>
                  <a:pt x="647499" y="2422808"/>
                </a:cubicBezTo>
                <a:cubicBezTo>
                  <a:pt x="674804" y="2414553"/>
                  <a:pt x="684964" y="2415823"/>
                  <a:pt x="716079" y="2405663"/>
                </a:cubicBezTo>
                <a:cubicBezTo>
                  <a:pt x="747194" y="2395503"/>
                  <a:pt x="769419" y="2385343"/>
                  <a:pt x="802439" y="2371373"/>
                </a:cubicBezTo>
                <a:cubicBezTo>
                  <a:pt x="835459" y="2357403"/>
                  <a:pt x="845619" y="2349148"/>
                  <a:pt x="879909" y="2337083"/>
                </a:cubicBezTo>
                <a:cubicBezTo>
                  <a:pt x="914199" y="2325018"/>
                  <a:pt x="936424" y="2330098"/>
                  <a:pt x="973889" y="2311048"/>
                </a:cubicBezTo>
                <a:cubicBezTo>
                  <a:pt x="1011354" y="2291998"/>
                  <a:pt x="1029134" y="2262788"/>
                  <a:pt x="1068504" y="2242468"/>
                </a:cubicBezTo>
                <a:cubicBezTo>
                  <a:pt x="1107874" y="2222148"/>
                  <a:pt x="1135814" y="2222148"/>
                  <a:pt x="1172009" y="2208178"/>
                </a:cubicBezTo>
                <a:cubicBezTo>
                  <a:pt x="1208204" y="2194208"/>
                  <a:pt x="1217094" y="2188493"/>
                  <a:pt x="1249479" y="2173253"/>
                </a:cubicBezTo>
                <a:cubicBezTo>
                  <a:pt x="1281864" y="2158013"/>
                  <a:pt x="1304089" y="2142773"/>
                  <a:pt x="1335204" y="2130708"/>
                </a:cubicBezTo>
                <a:cubicBezTo>
                  <a:pt x="1366319" y="2118643"/>
                  <a:pt x="1374574" y="2123723"/>
                  <a:pt x="1403784" y="2113563"/>
                </a:cubicBezTo>
                <a:cubicBezTo>
                  <a:pt x="1432994" y="2103403"/>
                  <a:pt x="1452044" y="2091338"/>
                  <a:pt x="1481254" y="2079273"/>
                </a:cubicBezTo>
                <a:cubicBezTo>
                  <a:pt x="1510464" y="2067208"/>
                  <a:pt x="1522529" y="2065303"/>
                  <a:pt x="1549834" y="2053238"/>
                </a:cubicBezTo>
                <a:cubicBezTo>
                  <a:pt x="1577139" y="2041173"/>
                  <a:pt x="1591744" y="2031013"/>
                  <a:pt x="1619049" y="2018948"/>
                </a:cubicBezTo>
                <a:cubicBezTo>
                  <a:pt x="1646354" y="2006883"/>
                  <a:pt x="1656514" y="2008153"/>
                  <a:pt x="1687629" y="1992913"/>
                </a:cubicBezTo>
                <a:cubicBezTo>
                  <a:pt x="1718744" y="1977673"/>
                  <a:pt x="1742239" y="1960528"/>
                  <a:pt x="1773354" y="1941478"/>
                </a:cubicBezTo>
                <a:cubicBezTo>
                  <a:pt x="1804469" y="1922428"/>
                  <a:pt x="1812724" y="1915443"/>
                  <a:pt x="1841934" y="1898298"/>
                </a:cubicBezTo>
                <a:cubicBezTo>
                  <a:pt x="1871144" y="1881153"/>
                  <a:pt x="1890194" y="1867818"/>
                  <a:pt x="1919404" y="1855753"/>
                </a:cubicBezTo>
                <a:cubicBezTo>
                  <a:pt x="1948614" y="1843688"/>
                  <a:pt x="1956869" y="1850673"/>
                  <a:pt x="1987984" y="1838608"/>
                </a:cubicBezTo>
                <a:cubicBezTo>
                  <a:pt x="2019099" y="1826543"/>
                  <a:pt x="2043229" y="1812573"/>
                  <a:pt x="2074344" y="1795428"/>
                </a:cubicBezTo>
                <a:cubicBezTo>
                  <a:pt x="2105459" y="1778283"/>
                  <a:pt x="2113714" y="1769393"/>
                  <a:pt x="2142924" y="1752248"/>
                </a:cubicBezTo>
                <a:cubicBezTo>
                  <a:pt x="2172134" y="1735103"/>
                  <a:pt x="2188009" y="1723673"/>
                  <a:pt x="2220394" y="1709703"/>
                </a:cubicBezTo>
                <a:cubicBezTo>
                  <a:pt x="2252779" y="1695733"/>
                  <a:pt x="2271829" y="1702718"/>
                  <a:pt x="2306119" y="1683668"/>
                </a:cubicBezTo>
                <a:cubicBezTo>
                  <a:pt x="2340409" y="1664618"/>
                  <a:pt x="2361364" y="1637313"/>
                  <a:pt x="2392479" y="1615088"/>
                </a:cubicBezTo>
                <a:cubicBezTo>
                  <a:pt x="2423594" y="1592863"/>
                  <a:pt x="2433754" y="1585878"/>
                  <a:pt x="2461059" y="1571908"/>
                </a:cubicBezTo>
                <a:cubicBezTo>
                  <a:pt x="2488364" y="1557938"/>
                  <a:pt x="2502334" y="1557938"/>
                  <a:pt x="2529639" y="1545873"/>
                </a:cubicBezTo>
                <a:cubicBezTo>
                  <a:pt x="2556944" y="1533808"/>
                  <a:pt x="2570914" y="1525553"/>
                  <a:pt x="2598219" y="1511583"/>
                </a:cubicBezTo>
                <a:cubicBezTo>
                  <a:pt x="2625524" y="1497613"/>
                  <a:pt x="2640129" y="1491263"/>
                  <a:pt x="2667434" y="1477293"/>
                </a:cubicBezTo>
                <a:cubicBezTo>
                  <a:pt x="2694739" y="1463323"/>
                  <a:pt x="2706804" y="1453163"/>
                  <a:pt x="2736014" y="1443003"/>
                </a:cubicBezTo>
                <a:cubicBezTo>
                  <a:pt x="2765224" y="1432843"/>
                  <a:pt x="2784274" y="1437923"/>
                  <a:pt x="2813484" y="1425858"/>
                </a:cubicBezTo>
                <a:cubicBezTo>
                  <a:pt x="2842694" y="1413793"/>
                  <a:pt x="2852854" y="1397918"/>
                  <a:pt x="2882064" y="1382678"/>
                </a:cubicBezTo>
                <a:cubicBezTo>
                  <a:pt x="2911274" y="1367438"/>
                  <a:pt x="2930324" y="1362358"/>
                  <a:pt x="2959534" y="1348388"/>
                </a:cubicBezTo>
                <a:cubicBezTo>
                  <a:pt x="2988744" y="1334418"/>
                  <a:pt x="3000809" y="1324258"/>
                  <a:pt x="3028114" y="1314098"/>
                </a:cubicBezTo>
                <a:cubicBezTo>
                  <a:pt x="3055419" y="1303938"/>
                  <a:pt x="3069389" y="1307113"/>
                  <a:pt x="3096694" y="1296953"/>
                </a:cubicBezTo>
                <a:cubicBezTo>
                  <a:pt x="3123999" y="1286793"/>
                  <a:pt x="3136699" y="1276633"/>
                  <a:pt x="3165909" y="1262663"/>
                </a:cubicBezTo>
                <a:cubicBezTo>
                  <a:pt x="3195119" y="1248693"/>
                  <a:pt x="3213534" y="1240438"/>
                  <a:pt x="3242744" y="1228373"/>
                </a:cubicBezTo>
                <a:cubicBezTo>
                  <a:pt x="3271954" y="1216308"/>
                  <a:pt x="3282749" y="1214403"/>
                  <a:pt x="3311959" y="1202338"/>
                </a:cubicBezTo>
                <a:cubicBezTo>
                  <a:pt x="3341169" y="1190273"/>
                  <a:pt x="3354504" y="1182018"/>
                  <a:pt x="3388794" y="1168048"/>
                </a:cubicBezTo>
                <a:cubicBezTo>
                  <a:pt x="3423084" y="1154078"/>
                  <a:pt x="3450389" y="1147728"/>
                  <a:pt x="3483409" y="1133758"/>
                </a:cubicBezTo>
                <a:cubicBezTo>
                  <a:pt x="3516429" y="1119788"/>
                  <a:pt x="3526589" y="1120423"/>
                  <a:pt x="3552624" y="1099468"/>
                </a:cubicBezTo>
                <a:cubicBezTo>
                  <a:pt x="3578659" y="1078513"/>
                  <a:pt x="3610409" y="1059463"/>
                  <a:pt x="3612314" y="1030253"/>
                </a:cubicBezTo>
                <a:cubicBezTo>
                  <a:pt x="3614219" y="1001043"/>
                  <a:pt x="3585009" y="984533"/>
                  <a:pt x="3560879" y="953418"/>
                </a:cubicBezTo>
                <a:cubicBezTo>
                  <a:pt x="3536749" y="922303"/>
                  <a:pt x="3521509" y="905158"/>
                  <a:pt x="3492299" y="875948"/>
                </a:cubicBezTo>
                <a:cubicBezTo>
                  <a:pt x="3463089" y="846738"/>
                  <a:pt x="3444039" y="829593"/>
                  <a:pt x="3414829" y="807368"/>
                </a:cubicBezTo>
                <a:cubicBezTo>
                  <a:pt x="3385619" y="785143"/>
                  <a:pt x="3373554" y="785143"/>
                  <a:pt x="3346249" y="764188"/>
                </a:cubicBezTo>
                <a:cubicBezTo>
                  <a:pt x="3318944" y="743233"/>
                  <a:pt x="3303704" y="729898"/>
                  <a:pt x="3277669" y="703863"/>
                </a:cubicBezTo>
                <a:cubicBezTo>
                  <a:pt x="3251634" y="677828"/>
                  <a:pt x="3243379" y="662588"/>
                  <a:pt x="3217344" y="635283"/>
                </a:cubicBezTo>
                <a:cubicBezTo>
                  <a:pt x="3191309" y="607978"/>
                  <a:pt x="3176069" y="588928"/>
                  <a:pt x="3148764" y="566703"/>
                </a:cubicBezTo>
                <a:cubicBezTo>
                  <a:pt x="3121459" y="544478"/>
                  <a:pt x="3103679" y="547653"/>
                  <a:pt x="3079549" y="523523"/>
                </a:cubicBezTo>
                <a:cubicBezTo>
                  <a:pt x="3055419" y="499393"/>
                  <a:pt x="3052244" y="477168"/>
                  <a:pt x="3028114" y="446053"/>
                </a:cubicBezTo>
                <a:cubicBezTo>
                  <a:pt x="3003984" y="414938"/>
                  <a:pt x="2983664" y="397793"/>
                  <a:pt x="2959534" y="368583"/>
                </a:cubicBezTo>
                <a:cubicBezTo>
                  <a:pt x="2935404" y="339373"/>
                  <a:pt x="2927149" y="329213"/>
                  <a:pt x="2908099" y="300003"/>
                </a:cubicBezTo>
                <a:cubicBezTo>
                  <a:pt x="2889049" y="270793"/>
                  <a:pt x="2882064" y="253648"/>
                  <a:pt x="2864919" y="222533"/>
                </a:cubicBezTo>
                <a:cubicBezTo>
                  <a:pt x="2847774" y="191418"/>
                  <a:pt x="2849044" y="176178"/>
                  <a:pt x="2821739" y="145063"/>
                </a:cubicBezTo>
                <a:cubicBezTo>
                  <a:pt x="2794434" y="113948"/>
                  <a:pt x="2761414" y="95533"/>
                  <a:pt x="2727124" y="68228"/>
                </a:cubicBezTo>
                <a:cubicBezTo>
                  <a:pt x="2692834" y="40923"/>
                  <a:pt x="2681404" y="19968"/>
                  <a:pt x="2650289" y="7903"/>
                </a:cubicBezTo>
                <a:cubicBezTo>
                  <a:pt x="2619174" y="-4162"/>
                  <a:pt x="2603934" y="-987"/>
                  <a:pt x="2572819" y="7903"/>
                </a:cubicBezTo>
                <a:cubicBezTo>
                  <a:pt x="2541704" y="16793"/>
                  <a:pt x="2527734" y="32033"/>
                  <a:pt x="2495349" y="51083"/>
                </a:cubicBezTo>
                <a:cubicBezTo>
                  <a:pt x="2462964" y="70133"/>
                  <a:pt x="2442009" y="82198"/>
                  <a:pt x="2409624" y="102518"/>
                </a:cubicBezTo>
                <a:cubicBezTo>
                  <a:pt x="2377239" y="122838"/>
                  <a:pt x="2363269" y="131728"/>
                  <a:pt x="2332154" y="153953"/>
                </a:cubicBezTo>
                <a:cubicBezTo>
                  <a:pt x="2301039" y="176178"/>
                  <a:pt x="2283894" y="192053"/>
                  <a:pt x="2254684" y="214278"/>
                </a:cubicBezTo>
                <a:cubicBezTo>
                  <a:pt x="2225474" y="236503"/>
                  <a:pt x="2213409" y="243488"/>
                  <a:pt x="2186104" y="265713"/>
                </a:cubicBezTo>
                <a:cubicBezTo>
                  <a:pt x="2158799" y="287938"/>
                  <a:pt x="2144194" y="305718"/>
                  <a:pt x="2116889" y="326038"/>
                </a:cubicBezTo>
                <a:cubicBezTo>
                  <a:pt x="2089584" y="346358"/>
                  <a:pt x="2077519" y="346358"/>
                  <a:pt x="2048309" y="368583"/>
                </a:cubicBezTo>
                <a:cubicBezTo>
                  <a:pt x="2019099" y="390808"/>
                  <a:pt x="2001954" y="415573"/>
                  <a:pt x="1970839" y="437798"/>
                </a:cubicBezTo>
                <a:cubicBezTo>
                  <a:pt x="1939724" y="460023"/>
                  <a:pt x="1923214" y="461293"/>
                  <a:pt x="1894004" y="480343"/>
                </a:cubicBezTo>
                <a:cubicBezTo>
                  <a:pt x="1864794" y="499393"/>
                  <a:pt x="1852094" y="510823"/>
                  <a:pt x="1824789" y="531778"/>
                </a:cubicBezTo>
                <a:cubicBezTo>
                  <a:pt x="1797484" y="552733"/>
                  <a:pt x="1783514" y="566703"/>
                  <a:pt x="1756209" y="583848"/>
                </a:cubicBezTo>
                <a:cubicBezTo>
                  <a:pt x="1728904" y="600993"/>
                  <a:pt x="1714934" y="602898"/>
                  <a:pt x="1687629" y="618138"/>
                </a:cubicBezTo>
                <a:cubicBezTo>
                  <a:pt x="1660324" y="633378"/>
                  <a:pt x="1648259" y="645443"/>
                  <a:pt x="1619049" y="660683"/>
                </a:cubicBezTo>
                <a:cubicBezTo>
                  <a:pt x="1589839" y="675923"/>
                  <a:pt x="1570789" y="680368"/>
                  <a:pt x="1541579" y="695608"/>
                </a:cubicBezTo>
                <a:cubicBezTo>
                  <a:pt x="1512369" y="710848"/>
                  <a:pt x="1501574" y="719103"/>
                  <a:pt x="1472364" y="738153"/>
                </a:cubicBezTo>
                <a:cubicBezTo>
                  <a:pt x="1443154" y="757203"/>
                  <a:pt x="1424739" y="768633"/>
                  <a:pt x="1395529" y="789588"/>
                </a:cubicBezTo>
                <a:cubicBezTo>
                  <a:pt x="1366319" y="810543"/>
                  <a:pt x="1353619" y="820703"/>
                  <a:pt x="1326314" y="841658"/>
                </a:cubicBezTo>
                <a:cubicBezTo>
                  <a:pt x="1299009" y="862613"/>
                  <a:pt x="1285039" y="872773"/>
                  <a:pt x="1257734" y="893093"/>
                </a:cubicBezTo>
                <a:cubicBezTo>
                  <a:pt x="1230429" y="913413"/>
                  <a:pt x="1216459" y="925478"/>
                  <a:pt x="1189154" y="944528"/>
                </a:cubicBezTo>
                <a:cubicBezTo>
                  <a:pt x="1161849" y="963578"/>
                  <a:pt x="1147879" y="965483"/>
                  <a:pt x="1120574" y="987708"/>
                </a:cubicBezTo>
                <a:cubicBezTo>
                  <a:pt x="1093269" y="1009933"/>
                  <a:pt x="1078664" y="1032158"/>
                  <a:pt x="1051359" y="1056288"/>
                </a:cubicBezTo>
                <a:cubicBezTo>
                  <a:pt x="1024054" y="1080418"/>
                  <a:pt x="1010084" y="1087403"/>
                  <a:pt x="982779" y="1107723"/>
                </a:cubicBezTo>
                <a:cubicBezTo>
                  <a:pt x="955474" y="1128043"/>
                  <a:pt x="941504" y="1138203"/>
                  <a:pt x="914199" y="1159158"/>
                </a:cubicBezTo>
                <a:cubicBezTo>
                  <a:pt x="886894" y="1180113"/>
                  <a:pt x="872289" y="1189003"/>
                  <a:pt x="844984" y="1211228"/>
                </a:cubicBezTo>
                <a:cubicBezTo>
                  <a:pt x="817679" y="1233453"/>
                  <a:pt x="805614" y="1244883"/>
                  <a:pt x="776404" y="1270918"/>
                </a:cubicBezTo>
                <a:cubicBezTo>
                  <a:pt x="747194" y="1296953"/>
                  <a:pt x="728144" y="1316003"/>
                  <a:pt x="698934" y="1340133"/>
                </a:cubicBezTo>
                <a:cubicBezTo>
                  <a:pt x="669724" y="1364263"/>
                  <a:pt x="659564" y="1367438"/>
                  <a:pt x="630354" y="1391568"/>
                </a:cubicBezTo>
                <a:cubicBezTo>
                  <a:pt x="601144" y="1415698"/>
                  <a:pt x="582094" y="1434113"/>
                  <a:pt x="552884" y="1460148"/>
                </a:cubicBezTo>
                <a:cubicBezTo>
                  <a:pt x="523674" y="1486183"/>
                  <a:pt x="511609" y="1498248"/>
                  <a:pt x="484304" y="1520473"/>
                </a:cubicBezTo>
                <a:cubicBezTo>
                  <a:pt x="456999" y="1542698"/>
                  <a:pt x="444934" y="1547778"/>
                  <a:pt x="415724" y="1571908"/>
                </a:cubicBezTo>
                <a:cubicBezTo>
                  <a:pt x="386514" y="1596038"/>
                  <a:pt x="367464" y="1618263"/>
                  <a:pt x="338254" y="1640488"/>
                </a:cubicBezTo>
                <a:cubicBezTo>
                  <a:pt x="309044" y="1662713"/>
                  <a:pt x="296979" y="1662713"/>
                  <a:pt x="269674" y="1683668"/>
                </a:cubicBezTo>
                <a:cubicBezTo>
                  <a:pt x="242369" y="1704623"/>
                  <a:pt x="227764" y="1721768"/>
                  <a:pt x="200459" y="1743993"/>
                </a:cubicBezTo>
                <a:cubicBezTo>
                  <a:pt x="173154" y="1766218"/>
                  <a:pt x="157914" y="1771298"/>
                  <a:pt x="131879" y="1795428"/>
                </a:cubicBezTo>
                <a:cubicBezTo>
                  <a:pt x="105844" y="1819558"/>
                  <a:pt x="86794" y="1841783"/>
                  <a:pt x="71554" y="1864008"/>
                </a:cubicBezTo>
                <a:cubicBezTo>
                  <a:pt x="56314" y="1886233"/>
                  <a:pt x="44249" y="1881153"/>
                  <a:pt x="54409" y="1907188"/>
                </a:cubicBezTo>
                <a:close/>
              </a:path>
            </a:pathLst>
          </a:custGeom>
          <a:solidFill>
            <a:srgbClr val="FF0000">
              <a:alpha val="39000"/>
            </a:srgbClr>
          </a:solidFill>
          <a:ln>
            <a:solidFill>
              <a:schemeClr val="accent3">
                <a:lumMod val="9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998e338a-57c0-4904-88a3-11a843e2ae89"/>
  <p:tag name="COMMONDATA" val="eyJoZGlkIjoiMGI4MjU3NjY3YWQ5ZjIxMzQxNzdhODIwNmEyOTUxMDM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609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Words>
  <Application>WPS 演示</Application>
  <PresentationFormat>全屏显示(4:3)</PresentationFormat>
  <Paragraphs>15</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禄劝县应局指挥中心（救灾物资储备库）、交警大队、                 消防救援大队营房搬迁建设项目选址                              审批公示                                                       禄劝彝族苗族自治县自然资源局                                                          建设项目行政审批批前公示        项目名称:      禄劝县应急指挥中心（救灾物资储备库）、交警大队、消防救援大队营房搬迁建设项目选址 申报类别：     项目选址 申报单位:      县应急局、县交警大队、县消防救援大队 公示类别：     批前公示 公示时间：     7个工作日（ 2023.1.3 —2023.1.11 ）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728</cp:revision>
  <dcterms:created xsi:type="dcterms:W3CDTF">2010-09-21T10:50:00Z</dcterms:created>
  <dcterms:modified xsi:type="dcterms:W3CDTF">2023-01-03T00:48:32Z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RubyTemplateID">
    <vt:lpwstr>2</vt:lpwstr>
  </property>
  <property fmtid="{D5CDD505-2E9C-101B-9397-08002B2CF9AE}" pid="4" name="ICV">
    <vt:lpwstr>110525F92F1B45A6A1BB7C0B78FBD82A</vt:lpwstr>
  </property>
</Properties>
</file>