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23" r:id="rId2"/>
    <p:sldId id="348" r:id="rId3"/>
  </p:sldIdLst>
  <p:sldSz cx="9144000" cy="6858000" type="screen4x3"/>
  <p:notesSz cx="6797675" cy="9926638"/>
  <p:defaultTextStyle>
    <a:defPPr>
      <a:defRPr lang="zh-CN"/>
    </a:defPPr>
    <a:lvl1pPr marL="0" lvl="0"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1pPr>
    <a:lvl2pPr marL="457200" lvl="1"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2pPr>
    <a:lvl3pPr marL="914400" lvl="2"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3pPr>
    <a:lvl4pPr marL="1371600" lvl="3"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4pPr>
    <a:lvl5pPr marL="1828800" lvl="4"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5pPr>
    <a:lvl6pPr marL="2286000" lvl="5"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6pPr>
    <a:lvl7pPr marL="2743200" lvl="6"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7pPr>
    <a:lvl8pPr marL="3200400" lvl="7"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8pPr>
    <a:lvl9pPr marL="3657600" lvl="8"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4"/>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FFFF00"/>
    <a:srgbClr val="003366"/>
    <a:srgbClr val="339933"/>
    <a:srgbClr val="FF0066"/>
    <a:srgbClr val="000099"/>
    <a:srgbClr val="0066FF"/>
    <a:srgbClr val="3333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1921" autoAdjust="0"/>
    <p:restoredTop sz="94682"/>
  </p:normalViewPr>
  <p:slideViewPr>
    <p:cSldViewPr showGuides="1">
      <p:cViewPr>
        <p:scale>
          <a:sx n="100" d="100"/>
          <a:sy n="100" d="100"/>
        </p:scale>
        <p:origin x="-2814" y="-390"/>
      </p:cViewPr>
      <p:guideLst>
        <p:guide orient="horz" pos="2158"/>
        <p:guide pos="2922"/>
      </p:guideLst>
    </p:cSldViewPr>
  </p:slideViewPr>
  <p:notesTextViewPr>
    <p:cViewPr>
      <p:scale>
        <a:sx n="100" d="100"/>
        <a:sy n="100" d="100"/>
      </p:scale>
      <p:origin x="0" y="0"/>
    </p:cViewPr>
  </p:notesTextViewPr>
  <p:sorterViewPr showFormatting="0">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p:txBody>
          <a:bodyPr/>
          <a:lstStyle/>
          <a:p>
            <a:r>
              <a:rPr lang="zh-CN" altLang="en-US"/>
              <a:t>单击此处编辑母版标题样式</a:t>
            </a:r>
          </a:p>
        </p:txBody>
      </p:sp>
      <p:sp>
        <p:nvSpPr>
          <p:cNvPr id="3" name="内容占位符 2"/>
          <p:cNvSpPr>
            <a:spLocks noGrp="1"/>
          </p:cNvSpPr>
          <p:nvPr>
            <p:ph sz="quarter" idx="1"/>
          </p:nvPr>
        </p:nvSpPr>
        <p:spPr>
          <a:xfrm>
            <a:off x="628650" y="1825625"/>
            <a:ext cx="3886200" cy="20986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628650" y="4076700"/>
            <a:ext cx="3886200" cy="21002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内容占位符 5"/>
          <p:cNvSpPr>
            <a:spLocks noGrp="1"/>
          </p:cNvSpPr>
          <p:nvPr>
            <p:ph sz="quarter" idx="4"/>
          </p:nvPr>
        </p:nvSpPr>
        <p:spPr>
          <a:xfrm>
            <a:off x="4629150" y="4076700"/>
            <a:ext cx="3886200" cy="21002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4690" name="标题 114689"/>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dirty="0"/>
              <a:t>单击此处编辑母版标题样式</a:t>
            </a:r>
          </a:p>
        </p:txBody>
      </p:sp>
      <p:sp>
        <p:nvSpPr>
          <p:cNvPr id="114691" name="文本占位符 114690"/>
          <p:cNvSpPr>
            <a:spLocks noGrp="1"/>
          </p:cNvSpPr>
          <p:nvPr>
            <p:ph type="body" idx="1"/>
          </p:nvPr>
        </p:nvSpPr>
        <p:spPr>
          <a:xfrm>
            <a:off x="457200" y="1600200"/>
            <a:ext cx="8229600" cy="4525963"/>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14692" name="日期占位符 114691"/>
          <p:cNvSpPr>
            <a:spLocks noGrp="1"/>
          </p:cNvSpPr>
          <p:nvPr>
            <p:ph type="dt" sz="half" idx="2"/>
          </p:nvPr>
        </p:nvSpPr>
        <p:spPr>
          <a:xfrm>
            <a:off x="457200" y="6245225"/>
            <a:ext cx="2133600" cy="476250"/>
          </a:xfrm>
          <a:prstGeom prst="rect">
            <a:avLst/>
          </a:prstGeom>
          <a:noFill/>
          <a:ln w="9525">
            <a:noFill/>
          </a:ln>
        </p:spPr>
        <p:txBody>
          <a:bodyPr/>
          <a:lstStyle>
            <a:lvl1pPr>
              <a:defRPr sz="1400" b="0"/>
            </a:lvl1pPr>
          </a:lstStyle>
          <a:p>
            <a:pPr lvl="0"/>
            <a:endParaRPr lang="zh-CN" altLang="en-US" dirty="0">
              <a:latin typeface="Arial" panose="020B0604020202020204" pitchFamily="34" charset="0"/>
            </a:endParaRPr>
          </a:p>
        </p:txBody>
      </p:sp>
      <p:sp>
        <p:nvSpPr>
          <p:cNvPr id="114693" name="页脚占位符 114692"/>
          <p:cNvSpPr>
            <a:spLocks noGrp="1"/>
          </p:cNvSpPr>
          <p:nvPr>
            <p:ph type="ftr" sz="quarter" idx="3"/>
          </p:nvPr>
        </p:nvSpPr>
        <p:spPr>
          <a:xfrm>
            <a:off x="3124200" y="6245225"/>
            <a:ext cx="2895600" cy="476250"/>
          </a:xfrm>
          <a:prstGeom prst="rect">
            <a:avLst/>
          </a:prstGeom>
          <a:noFill/>
          <a:ln w="9525">
            <a:noFill/>
          </a:ln>
        </p:spPr>
        <p:txBody>
          <a:bodyPr/>
          <a:lstStyle>
            <a:lvl1pPr algn="ctr">
              <a:defRPr sz="1400" b="0"/>
            </a:lvl1pPr>
          </a:lstStyle>
          <a:p>
            <a:pPr lvl="0"/>
            <a:endParaRPr lang="zh-CN" altLang="en-US" dirty="0">
              <a:latin typeface="Arial" panose="020B0604020202020204" pitchFamily="34" charset="0"/>
            </a:endParaRPr>
          </a:p>
        </p:txBody>
      </p:sp>
      <p:sp>
        <p:nvSpPr>
          <p:cNvPr id="114694" name="灯片编号占位符 114693"/>
          <p:cNvSpPr>
            <a:spLocks noGrp="1"/>
          </p:cNvSpPr>
          <p:nvPr>
            <p:ph type="sldNum" sz="quarter" idx="4"/>
          </p:nvPr>
        </p:nvSpPr>
        <p:spPr>
          <a:xfrm>
            <a:off x="6553200" y="6245225"/>
            <a:ext cx="2133600" cy="476250"/>
          </a:xfrm>
          <a:prstGeom prst="rect">
            <a:avLst/>
          </a:prstGeom>
          <a:noFill/>
          <a:ln w="9525">
            <a:noFill/>
          </a:ln>
        </p:spPr>
        <p:txBody>
          <a:bodyPr/>
          <a:lstStyle>
            <a:lvl1pPr algn="r">
              <a:defRPr sz="1400" b="0"/>
            </a:lvl1pPr>
          </a:lstStyle>
          <a:p>
            <a:pPr lvl="0"/>
            <a:fld id="{9A0DB2DC-4C9A-4742-B13C-FB6460FD3503}" type="slidenum">
              <a:rPr lang="zh-CN" altLang="en-US" dirty="0">
                <a:latin typeface="Arial" panose="020B0604020202020204" pitchFamily="34" charset="0"/>
              </a:rPr>
              <a:pPr lvl="0"/>
              <a:t>‹#›</a:t>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random/>
  </p:transition>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2pPr>
      <a:lvl3pPr marL="914400" lvl="2"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3pPr>
      <a:lvl4pPr marL="1371600" lvl="3"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4pPr>
      <a:lvl5pPr marL="1828800" lvl="4"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5pPr>
      <a:lvl6pPr marL="2286000" lvl="5"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6pPr>
      <a:lvl7pPr marL="2743200" lvl="6"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7pPr>
      <a:lvl8pPr marL="3200400" lvl="7"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8pPr>
      <a:lvl9pPr marL="3657600" lvl="8" indent="0" algn="ctr" defTabSz="914400" rtl="0" eaLnBrk="1" fontAlgn="base" latinLnBrk="0" hangingPunct="1">
        <a:lnSpc>
          <a:spcPct val="100000"/>
        </a:lnSpc>
        <a:spcBef>
          <a:spcPct val="0"/>
        </a:spcBef>
        <a:spcAft>
          <a:spcPct val="0"/>
        </a:spcAft>
        <a:buNone/>
        <a:defRPr sz="3200" b="1" i="0" u="none" kern="1200" baseline="0">
          <a:solidFill>
            <a:srgbClr val="0000FF"/>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3.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548" name="图片 108547" descr="mm"/>
          <p:cNvPicPr>
            <a:picLocks noChangeAspect="1"/>
          </p:cNvPicPr>
          <p:nvPr/>
        </p:nvPicPr>
        <p:blipFill>
          <a:blip r:embed="rId3" cstate="print"/>
          <a:stretch>
            <a:fillRect/>
          </a:stretch>
        </p:blipFill>
        <p:spPr>
          <a:xfrm>
            <a:off x="0" y="0"/>
            <a:ext cx="9144000" cy="6864350"/>
          </a:xfrm>
          <a:prstGeom prst="rect">
            <a:avLst/>
          </a:prstGeom>
          <a:noFill/>
          <a:ln w="9525">
            <a:noFill/>
          </a:ln>
        </p:spPr>
      </p:pic>
      <p:sp>
        <p:nvSpPr>
          <p:cNvPr id="108549" name="标题 108548"/>
          <p:cNvSpPr>
            <a:spLocks noGrp="1"/>
          </p:cNvSpPr>
          <p:nvPr>
            <p:ph type="ctrTitle"/>
          </p:nvPr>
        </p:nvSpPr>
        <p:spPr>
          <a:xfrm>
            <a:off x="629920" y="0"/>
            <a:ext cx="7728294" cy="3714752"/>
          </a:xfrm>
        </p:spPr>
        <p:txBody>
          <a:bodyPr anchor="ctr"/>
          <a:lstStyle/>
          <a:p>
            <a:pPr algn="l">
              <a:lnSpc>
                <a:spcPct val="130000"/>
              </a:lnSpc>
            </a:pPr>
            <a:r>
              <a:rPr lang="zh-CN" altLang="en-US" sz="160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                    </a:t>
            </a:r>
            <a:r>
              <a:rPr lang="zh-CN" altLang="en-US" sz="1800" u="sng"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禄劝县长坪子</a:t>
            </a:r>
            <a:r>
              <a:rPr lang="en-US" altLang="zh-CN" sz="1800" u="sng"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60MW</a:t>
            </a:r>
            <a:r>
              <a:rPr lang="zh-CN" altLang="en-US" sz="1800" u="sng"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光伏发电项目选址</a:t>
            </a:r>
            <a:r>
              <a:rPr lang="en-US" altLang="zh-CN" sz="1800" u="sng"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
            </a:r>
            <a:br>
              <a:rPr lang="en-US" altLang="zh-CN" sz="1800" u="sng"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br>
            <a:r>
              <a:rPr lang="en-US" altLang="zh-CN" sz="180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                             </a:t>
            </a:r>
            <a:r>
              <a:rPr lang="zh-CN" altLang="en-US" sz="1800" kern="1200" baseline="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审批公示</a:t>
            </a:r>
            <a:r>
              <a:rPr lang="zh-CN" altLang="en-US" sz="8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r>
            <a:br>
              <a:rPr lang="zh-CN" altLang="en-US" sz="8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t>
            </a: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r>
            <a:b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t>
            </a: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禄劝彝族苗族自治县自然资源局 </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建设项目行政审批批前公示</a:t>
            </a: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r>
            <a:b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kern="1200" baseline="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t/>
            </a:r>
            <a:br>
              <a:rPr lang="zh-CN" altLang="en-US" sz="900" kern="1200" baseline="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rPr>
            </a:br>
            <a:r>
              <a:rPr lang="zh-CN" altLang="en-US" sz="900" kern="1200" baseline="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    </a:t>
            </a:r>
            <a:r>
              <a:rPr lang="en-US" altLang="zh-CN" sz="900" kern="1200" baseline="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t/>
            </a:r>
            <a:br>
              <a:rPr lang="en-US" altLang="zh-CN" sz="900" kern="1200" baseline="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项目名称:      禄劝县长坪子</a:t>
            </a: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60MW</a:t>
            </a: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光伏发电项目 选址</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申报类别：     项目选址</a:t>
            </a: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r>
            <a:b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申报单位:      禄劝彝族苗族自治县发展和改革局</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公示类别：     批前公示</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公示时间：     7个工作日（</a:t>
            </a: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t>
            </a:r>
            <a:r>
              <a:rPr lang="en-US" altLang="zh-CN"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2022.9.9—2022.9.20</a:t>
            </a: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a:t>
            </a: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公示媒体：     禄劝政务网</a:t>
            </a:r>
            <a:b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br>
            <a:r>
              <a:rPr lang="zh-CN" altLang="en-US" sz="9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公示组织单位： 禄劝彝族苗族自治县自然资源局</a:t>
            </a:r>
            <a:endParaRPr lang="zh-CN" altLang="en-US" sz="900" kern="1200" baseline="0" dirty="0">
              <a:solidFill>
                <a:schemeClr val="tx1"/>
              </a:solidFill>
              <a:effectLst>
                <a:outerShdw blurRad="38100" dist="38100" dir="2700000">
                  <a:srgbClr val="C0C0C0"/>
                </a:outerShdw>
              </a:effectLst>
              <a:latin typeface="黑体" panose="02010609060101010101" pitchFamily="49" charset="-122"/>
              <a:ea typeface="黑体" panose="02010609060101010101" pitchFamily="49" charset="-122"/>
            </a:endParaRPr>
          </a:p>
        </p:txBody>
      </p:sp>
      <p:sp>
        <p:nvSpPr>
          <p:cNvPr id="4" name="副标题 116740"/>
          <p:cNvSpPr txBox="1"/>
          <p:nvPr/>
        </p:nvSpPr>
        <p:spPr>
          <a:xfrm>
            <a:off x="357158" y="3857628"/>
            <a:ext cx="8072494" cy="2786082"/>
          </a:xfrm>
          <a:prstGeom prst="rect">
            <a:avLst/>
          </a:prstGeom>
          <a:noFill/>
          <a:ln w="9525">
            <a:noFill/>
          </a:ln>
        </p:spPr>
        <p:txBody>
          <a:bodyPr/>
          <a:lstStyle>
            <a:lvl1pPr marL="0" lvl="0" indent="0" algn="ctr" defTabSz="914400" rtl="0" eaLnBrk="1" fontAlgn="base" latinLnBrk="0" hangingPunct="1">
              <a:lnSpc>
                <a:spcPct val="100000"/>
              </a:lnSpc>
              <a:spcBef>
                <a:spcPct val="20000"/>
              </a:spcBef>
              <a:spcAft>
                <a:spcPct val="0"/>
              </a:spcAft>
              <a:buNone/>
              <a:defRPr sz="1800" b="0" i="0" u="none" kern="1200" baseline="0">
                <a:solidFill>
                  <a:schemeClr val="tx1"/>
                </a:solidFill>
                <a:latin typeface="+mn-lt"/>
                <a:ea typeface="+mn-ea"/>
                <a:cs typeface="+mn-cs"/>
              </a:defRPr>
            </a:lvl1pPr>
            <a:lvl2pPr marL="342900" lvl="1" indent="0" algn="ctr" defTabSz="914400" rtl="0" eaLnBrk="1" fontAlgn="base" latinLnBrk="0" hangingPunct="1">
              <a:lnSpc>
                <a:spcPct val="100000"/>
              </a:lnSpc>
              <a:spcBef>
                <a:spcPct val="20000"/>
              </a:spcBef>
              <a:spcAft>
                <a:spcPct val="0"/>
              </a:spcAft>
              <a:buNone/>
              <a:defRPr sz="1500" b="0" i="0" u="none" kern="1200" baseline="0">
                <a:solidFill>
                  <a:schemeClr val="tx1"/>
                </a:solidFill>
                <a:latin typeface="+mn-lt"/>
                <a:ea typeface="+mn-ea"/>
                <a:cs typeface="+mn-cs"/>
              </a:defRPr>
            </a:lvl2pPr>
            <a:lvl3pPr marL="685800" lvl="2" indent="0" algn="ctr" defTabSz="914400" rtl="0" eaLnBrk="1" fontAlgn="base" latinLnBrk="0" hangingPunct="1">
              <a:lnSpc>
                <a:spcPct val="100000"/>
              </a:lnSpc>
              <a:spcBef>
                <a:spcPct val="20000"/>
              </a:spcBef>
              <a:spcAft>
                <a:spcPct val="0"/>
              </a:spcAft>
              <a:buNone/>
              <a:defRPr sz="1350" b="0" i="0" u="none" kern="1200" baseline="0">
                <a:solidFill>
                  <a:schemeClr val="tx1"/>
                </a:solidFill>
                <a:latin typeface="+mn-lt"/>
                <a:ea typeface="+mn-ea"/>
                <a:cs typeface="+mn-cs"/>
              </a:defRPr>
            </a:lvl3pPr>
            <a:lvl4pPr marL="1028700" lvl="3" indent="0" algn="ctr" defTabSz="914400" rtl="0" eaLnBrk="1" fontAlgn="base" latinLnBrk="0" hangingPunct="1">
              <a:lnSpc>
                <a:spcPct val="100000"/>
              </a:lnSpc>
              <a:spcBef>
                <a:spcPct val="20000"/>
              </a:spcBef>
              <a:spcAft>
                <a:spcPct val="0"/>
              </a:spcAft>
              <a:buNone/>
              <a:defRPr sz="1200" b="0" i="0" u="none" kern="1200" baseline="0">
                <a:solidFill>
                  <a:schemeClr val="tx1"/>
                </a:solidFill>
                <a:latin typeface="+mn-lt"/>
                <a:ea typeface="+mn-ea"/>
                <a:cs typeface="+mn-cs"/>
              </a:defRPr>
            </a:lvl4pPr>
            <a:lvl5pPr marL="1371600" lvl="4" indent="0" algn="ctr" defTabSz="914400" rtl="0" eaLnBrk="1" fontAlgn="base" latinLnBrk="0" hangingPunct="1">
              <a:lnSpc>
                <a:spcPct val="100000"/>
              </a:lnSpc>
              <a:spcBef>
                <a:spcPct val="20000"/>
              </a:spcBef>
              <a:spcAft>
                <a:spcPct val="0"/>
              </a:spcAft>
              <a:buNone/>
              <a:defRPr sz="1200" b="0" i="0" u="none" kern="1200" baseline="0">
                <a:solidFill>
                  <a:schemeClr val="tx1"/>
                </a:solidFill>
                <a:latin typeface="+mn-lt"/>
                <a:ea typeface="+mn-ea"/>
                <a:cs typeface="+mn-cs"/>
              </a:defRPr>
            </a:lvl5pPr>
            <a:lvl6pPr marL="1714500" lvl="5" indent="0" algn="ctr" defTabSz="914400" rtl="0" eaLnBrk="1" fontAlgn="base" latinLnBrk="0" hangingPunct="1">
              <a:lnSpc>
                <a:spcPct val="100000"/>
              </a:lnSpc>
              <a:spcBef>
                <a:spcPct val="20000"/>
              </a:spcBef>
              <a:spcAft>
                <a:spcPct val="0"/>
              </a:spcAft>
              <a:buNone/>
              <a:defRPr sz="1200" b="0" i="0" u="none" kern="1200" baseline="0">
                <a:solidFill>
                  <a:schemeClr val="tx1"/>
                </a:solidFill>
                <a:latin typeface="+mn-lt"/>
                <a:ea typeface="+mn-ea"/>
                <a:cs typeface="+mn-cs"/>
              </a:defRPr>
            </a:lvl6pPr>
            <a:lvl7pPr marL="2057400" lvl="6" indent="0" algn="ctr" defTabSz="914400" rtl="0" eaLnBrk="1" fontAlgn="base" latinLnBrk="0" hangingPunct="1">
              <a:lnSpc>
                <a:spcPct val="100000"/>
              </a:lnSpc>
              <a:spcBef>
                <a:spcPct val="20000"/>
              </a:spcBef>
              <a:spcAft>
                <a:spcPct val="0"/>
              </a:spcAft>
              <a:buNone/>
              <a:defRPr sz="1200" b="0" i="0" u="none" kern="1200" baseline="0">
                <a:solidFill>
                  <a:schemeClr val="tx1"/>
                </a:solidFill>
                <a:latin typeface="+mn-lt"/>
                <a:ea typeface="+mn-ea"/>
                <a:cs typeface="+mn-cs"/>
              </a:defRPr>
            </a:lvl7pPr>
            <a:lvl8pPr marL="2400300" lvl="7" indent="0" algn="ctr" defTabSz="914400" rtl="0" eaLnBrk="1" fontAlgn="base" latinLnBrk="0" hangingPunct="1">
              <a:lnSpc>
                <a:spcPct val="100000"/>
              </a:lnSpc>
              <a:spcBef>
                <a:spcPct val="20000"/>
              </a:spcBef>
              <a:spcAft>
                <a:spcPct val="0"/>
              </a:spcAft>
              <a:buNone/>
              <a:defRPr sz="1200" b="0" i="0" u="none" kern="1200" baseline="0">
                <a:solidFill>
                  <a:schemeClr val="tx1"/>
                </a:solidFill>
                <a:latin typeface="+mn-lt"/>
                <a:ea typeface="+mn-ea"/>
                <a:cs typeface="+mn-cs"/>
              </a:defRPr>
            </a:lvl8pPr>
            <a:lvl9pPr marL="2743200" lvl="8" indent="0" algn="ctr" defTabSz="914400" rtl="0" eaLnBrk="1" fontAlgn="base" latinLnBrk="0" hangingPunct="1">
              <a:lnSpc>
                <a:spcPct val="100000"/>
              </a:lnSpc>
              <a:spcBef>
                <a:spcPct val="20000"/>
              </a:spcBef>
              <a:spcAft>
                <a:spcPct val="0"/>
              </a:spcAft>
              <a:buNone/>
              <a:defRPr sz="1200" b="0" i="0" u="none" kern="1200" baseline="0">
                <a:solidFill>
                  <a:schemeClr val="tx1"/>
                </a:solidFill>
                <a:latin typeface="+mn-lt"/>
                <a:ea typeface="+mn-ea"/>
                <a:cs typeface="+mn-cs"/>
              </a:defRPr>
            </a:lvl9pPr>
          </a:lstStyle>
          <a:p>
            <a:pPr algn="l">
              <a:spcBef>
                <a:spcPts val="0"/>
              </a:spcBef>
              <a:spcAft>
                <a:spcPts val="0"/>
              </a:spcAft>
            </a:pPr>
            <a:r>
              <a:rPr lang="zh-CN" altLang="en-US" sz="16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建设项目选址位置：</a:t>
            </a:r>
            <a:endParaRPr lang="en-US" altLang="zh-CN" sz="16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endParaRPr>
          </a:p>
          <a:p>
            <a:pPr algn="l">
              <a:lnSpc>
                <a:spcPts val="1500"/>
              </a:lnSpc>
            </a:pPr>
            <a:r>
              <a:rPr lang="zh-CN" altLang="en-US" sz="1200" dirty="0" smtClean="0">
                <a:latin typeface="黑体" pitchFamily="49" charset="-122"/>
                <a:ea typeface="黑体" pitchFamily="49" charset="-122"/>
                <a:sym typeface="+mn-ea"/>
              </a:rPr>
              <a:t>      禄劝县长坪子</a:t>
            </a:r>
            <a:r>
              <a:rPr lang="en-US" altLang="zh-CN" sz="1200" dirty="0" smtClean="0">
                <a:latin typeface="黑体" pitchFamily="49" charset="-122"/>
                <a:ea typeface="黑体" pitchFamily="49" charset="-122"/>
                <a:sym typeface="+mn-ea"/>
              </a:rPr>
              <a:t>60MW</a:t>
            </a:r>
            <a:r>
              <a:rPr lang="zh-CN" altLang="en-US" sz="1200" dirty="0" smtClean="0">
                <a:latin typeface="黑体" pitchFamily="49" charset="-122"/>
                <a:ea typeface="黑体" pitchFamily="49" charset="-122"/>
                <a:sym typeface="+mn-ea"/>
              </a:rPr>
              <a:t>光伏发电项目</a:t>
            </a:r>
            <a:r>
              <a:rPr lang="zh-CN" altLang="en-US" sz="1200" dirty="0" smtClean="0">
                <a:latin typeface="黑体" pitchFamily="49" charset="-122"/>
                <a:ea typeface="黑体" pitchFamily="49" charset="-122"/>
              </a:rPr>
              <a:t>拟选址位置位于禄劝县崇德街道偏坡村、盐塘村北侧、大桥头村、荒田村、大梨箐、硝井村等的山地上，拟用地面积约</a:t>
            </a:r>
            <a:r>
              <a:rPr lang="en-US" altLang="zh-CN" sz="1200" dirty="0" smtClean="0">
                <a:latin typeface="黑体" pitchFamily="49" charset="-122"/>
                <a:ea typeface="黑体" pitchFamily="49" charset="-122"/>
              </a:rPr>
              <a:t>1300</a:t>
            </a:r>
            <a:r>
              <a:rPr lang="zh-CN" altLang="en-US" sz="1200" dirty="0" smtClean="0">
                <a:latin typeface="黑体" pitchFamily="49" charset="-122"/>
                <a:ea typeface="黑体" pitchFamily="49" charset="-122"/>
              </a:rPr>
              <a:t>亩（最终以实测面积为准）。</a:t>
            </a:r>
            <a:endParaRPr lang="en-US" altLang="zh-CN" sz="1200" dirty="0" smtClean="0">
              <a:latin typeface="黑体" pitchFamily="49" charset="-122"/>
              <a:ea typeface="黑体" pitchFamily="49" charset="-122"/>
              <a:sym typeface="+mn-ea"/>
            </a:endParaRPr>
          </a:p>
          <a:p>
            <a:pPr algn="l"/>
            <a:endParaRPr lang="en-US" altLang="zh-CN" sz="1000" dirty="0" smtClean="0">
              <a:effectLst>
                <a:outerShdw blurRad="38100" dist="38100" dir="2700000">
                  <a:srgbClr val="C0C0C0"/>
                </a:outerShdw>
              </a:effectLst>
              <a:latin typeface="黑体" pitchFamily="49" charset="-122"/>
              <a:ea typeface="黑体" pitchFamily="49" charset="-122"/>
              <a:sym typeface="+mn-ea"/>
            </a:endParaRPr>
          </a:p>
          <a:p>
            <a:pPr algn="l"/>
            <a:endParaRPr lang="en-US" altLang="zh-CN" sz="1000" dirty="0" smtClean="0">
              <a:effectLst>
                <a:outerShdw blurRad="38100" dist="38100" dir="2700000">
                  <a:srgbClr val="C0C0C0"/>
                </a:outerShdw>
              </a:effectLst>
              <a:latin typeface="黑体" pitchFamily="49" charset="-122"/>
              <a:ea typeface="黑体" pitchFamily="49" charset="-122"/>
              <a:sym typeface="+mn-ea"/>
            </a:endParaRPr>
          </a:p>
          <a:p>
            <a:pPr algn="l"/>
            <a:endParaRPr lang="en-US" altLang="zh-CN" sz="1000" dirty="0" smtClean="0">
              <a:effectLst>
                <a:outerShdw blurRad="38100" dist="38100" dir="2700000">
                  <a:srgbClr val="C0C0C0"/>
                </a:outerShdw>
              </a:effectLst>
              <a:latin typeface="黑体" pitchFamily="49" charset="-122"/>
              <a:ea typeface="黑体" pitchFamily="49" charset="-122"/>
              <a:sym typeface="+mn-ea"/>
            </a:endParaRPr>
          </a:p>
          <a:p>
            <a:pPr algn="l"/>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备注</a:t>
            </a:r>
            <a:r>
              <a:rPr lang="zh-CN" altLang="en-US" sz="1000" dirty="0">
                <a:effectLst>
                  <a:outerShdw blurRad="38100" dist="38100" dir="2700000">
                    <a:srgbClr val="C0C0C0"/>
                  </a:outerShdw>
                </a:effectLst>
                <a:latin typeface="黑体" panose="02010609060101010101" pitchFamily="49" charset="-122"/>
                <a:ea typeface="黑体" panose="02010609060101010101" pitchFamily="49" charset="-122"/>
                <a:sym typeface="+mn-ea"/>
              </a:rPr>
              <a:t>：对以上公示项目有异议者，请在公示期限内以书面形式将意见和建议反馈到禄劝彝族苗族自治县自然资源局</a:t>
            </a: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 </a:t>
            </a:r>
            <a:endPar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endParaRPr>
          </a:p>
          <a:p>
            <a:pPr algn="l"/>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（联系电话：</a:t>
            </a:r>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68913475</a:t>
            </a: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 ）</a:t>
            </a:r>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                                          </a:t>
            </a:r>
          </a:p>
          <a:p>
            <a:pPr algn="l"/>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                                                                </a:t>
            </a: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rPr>
              <a:t>禄劝彝族苗族自治县自然资源局</a:t>
            </a:r>
            <a:b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rPr>
            </a:b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rPr>
              <a:t>                                                                   </a:t>
            </a:r>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rPr>
              <a:t>  2022 </a:t>
            </a: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rPr>
              <a:t>年 </a:t>
            </a:r>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rPr>
              <a:t>9</a:t>
            </a: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rPr>
              <a:t>月</a:t>
            </a:r>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rPr>
              <a:t> </a:t>
            </a:r>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rPr>
              <a:t>8</a:t>
            </a:r>
            <a:r>
              <a:rPr lang="zh-CN" altLang="en-US" sz="1000" dirty="0" smtClean="0">
                <a:effectLst>
                  <a:outerShdw blurRad="38100" dist="38100" dir="2700000">
                    <a:srgbClr val="C0C0C0"/>
                  </a:outerShdw>
                </a:effectLst>
                <a:latin typeface="黑体" panose="02010609060101010101" pitchFamily="49" charset="-122"/>
                <a:ea typeface="黑体" panose="02010609060101010101" pitchFamily="49" charset="-122"/>
              </a:rPr>
              <a:t>日</a:t>
            </a:r>
            <a:endPar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endParaRPr>
          </a:p>
          <a:p>
            <a:pPr algn="l"/>
            <a:r>
              <a:rPr lang="en-US" altLang="zh-CN" sz="1000" dirty="0" smtClean="0">
                <a:effectLst>
                  <a:outerShdw blurRad="38100" dist="38100" dir="2700000">
                    <a:srgbClr val="C0C0C0"/>
                  </a:outerShdw>
                </a:effectLst>
                <a:latin typeface="黑体" panose="02010609060101010101" pitchFamily="49" charset="-122"/>
                <a:ea typeface="黑体" panose="02010609060101010101" pitchFamily="49" charset="-122"/>
                <a:sym typeface="+mn-ea"/>
              </a:rPr>
              <a:t>      </a:t>
            </a:r>
          </a:p>
          <a:p>
            <a:pPr algn="l"/>
            <a:endParaRPr lang="en-US" altLang="zh-CN" sz="10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endParaRPr>
          </a:p>
          <a:p>
            <a:pPr algn="l"/>
            <a:r>
              <a:rPr lang="en-US" altLang="zh-CN" sz="1000" dirty="0" smtClean="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rPr>
              <a:t>                                                            </a:t>
            </a:r>
            <a:endParaRPr lang="zh-CN" altLang="en-US" sz="1000" dirty="0">
              <a:solidFill>
                <a:srgbClr val="0000FF"/>
              </a:solidFill>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spTree>
    <p:custDataLst>
      <p:tags r:id="rId1"/>
    </p:custData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pic>
        <p:nvPicPr>
          <p:cNvPr id="7" name="内容占位符 6" descr="13号地块.jpg"/>
          <p:cNvPicPr>
            <a:picLocks noGrp="1" noChangeAspect="1"/>
          </p:cNvPicPr>
          <p:nvPr>
            <p:ph idx="1"/>
          </p:nvPr>
        </p:nvPicPr>
        <p:blipFill>
          <a:blip r:embed="rId3"/>
          <a:stretch>
            <a:fillRect/>
          </a:stretch>
        </p:blipFill>
        <p:spPr>
          <a:xfrm>
            <a:off x="3268522" y="1600200"/>
            <a:ext cx="2606955" cy="4525963"/>
          </a:xfrm>
        </p:spPr>
      </p:pic>
      <p:pic>
        <p:nvPicPr>
          <p:cNvPr id="5" name="图片 4" descr="mm"/>
          <p:cNvPicPr>
            <a:picLocks noChangeAspect="1"/>
          </p:cNvPicPr>
          <p:nvPr/>
        </p:nvPicPr>
        <p:blipFill>
          <a:blip r:embed="rId4" cstate="print"/>
          <a:stretch>
            <a:fillRect/>
          </a:stretch>
        </p:blipFill>
        <p:spPr>
          <a:xfrm>
            <a:off x="214282" y="0"/>
            <a:ext cx="8929718" cy="6864350"/>
          </a:xfrm>
          <a:prstGeom prst="rect">
            <a:avLst/>
          </a:prstGeom>
          <a:noFill/>
          <a:ln w="9525">
            <a:noFill/>
          </a:ln>
        </p:spPr>
      </p:pic>
      <p:sp>
        <p:nvSpPr>
          <p:cNvPr id="6" name="矩形 5"/>
          <p:cNvSpPr/>
          <p:nvPr/>
        </p:nvSpPr>
        <p:spPr>
          <a:xfrm>
            <a:off x="1857356" y="142852"/>
            <a:ext cx="5500726" cy="500066"/>
          </a:xfrm>
          <a:prstGeom prst="rect">
            <a:avLst/>
          </a:prstGeom>
          <a:solidFill>
            <a:srgbClr val="CCECFF"/>
          </a:solidFill>
          <a:ln w="9525">
            <a:noFill/>
          </a:ln>
        </p:spPr>
        <p:txBody>
          <a:bodyPr lIns="90000" tIns="46800" rIns="90000" bIns="46800" anchor="ctr" anchorCtr="1"/>
          <a:lstStyle>
            <a:lvl1pPr marL="0" lvl="0" indent="0" algn="ctr" defTabSz="914400" rtl="0" eaLnBrk="1" fontAlgn="base" latinLnBrk="0" hangingPunct="1">
              <a:lnSpc>
                <a:spcPct val="100000"/>
              </a:lnSpc>
              <a:spcBef>
                <a:spcPct val="0"/>
              </a:spcBef>
              <a:spcAft>
                <a:spcPct val="0"/>
              </a:spcAft>
              <a:buNone/>
              <a:defRPr sz="4400" u="none" kern="1200" baseline="0">
                <a:solidFill>
                  <a:schemeClr val="tx2"/>
                </a:solidFill>
                <a:latin typeface="Arial" panose="020B0604020202020204" pitchFamily="34" charset="0"/>
                <a:ea typeface="宋体" panose="02010600030101010101" pitchFamily="2" charset="-122"/>
              </a:defRPr>
            </a:lvl1pPr>
          </a:lstStyle>
          <a:p>
            <a:pPr lvl="0"/>
            <a:r>
              <a:rPr lang="zh-CN" altLang="en-US" sz="2000" b="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sym typeface="+mn-ea"/>
              </a:rPr>
              <a:t>禄劝县长坪子</a:t>
            </a:r>
            <a:r>
              <a:rPr lang="en-US" altLang="zh-CN" sz="2000" b="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sym typeface="+mn-ea"/>
              </a:rPr>
              <a:t>60MW</a:t>
            </a:r>
            <a:r>
              <a:rPr lang="zh-CN" altLang="en-US" sz="2000" b="0" dirty="0" smtClean="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sym typeface="+mn-ea"/>
              </a:rPr>
              <a:t>光伏发电项目选址位置图</a:t>
            </a:r>
            <a:endParaRPr lang="zh-CN" altLang="zh-CN" sz="2000" b="0" dirty="0">
              <a:solidFill>
                <a:srgbClr val="FF0000"/>
              </a:solidFill>
              <a:effectLst>
                <a:outerShdw blurRad="38100" dist="38100" dir="2700000">
                  <a:srgbClr val="C0C0C0"/>
                </a:outerShdw>
              </a:effectLst>
              <a:latin typeface="黑体" panose="02010609060101010101" pitchFamily="49" charset="-122"/>
              <a:ea typeface="黑体" panose="02010609060101010101" pitchFamily="49" charset="-122"/>
              <a:sym typeface="+mn-ea"/>
            </a:endParaRPr>
          </a:p>
        </p:txBody>
      </p:sp>
      <p:pic>
        <p:nvPicPr>
          <p:cNvPr id="8" name="图片 1"/>
          <p:cNvPicPr>
            <a:picLocks noChangeAspect="1"/>
          </p:cNvPicPr>
          <p:nvPr>
            <p:custDataLst>
              <p:tags r:id="rId1"/>
            </p:custDataLst>
          </p:nvPr>
        </p:nvPicPr>
        <p:blipFill>
          <a:blip r:embed="rId5"/>
          <a:stretch>
            <a:fillRect/>
          </a:stretch>
        </p:blipFill>
        <p:spPr>
          <a:xfrm>
            <a:off x="214282" y="642918"/>
            <a:ext cx="8286808" cy="6215082"/>
          </a:xfrm>
          <a:prstGeom prst="rect">
            <a:avLst/>
          </a:prstGeom>
          <a:noFill/>
          <a:ln w="9525">
            <a:noFill/>
          </a:ln>
        </p:spPr>
      </p:pic>
    </p:spTree>
  </p:cSld>
  <p:clrMapOvr>
    <a:masterClrMapping/>
  </p:clrMapOvr>
  <p:transition>
    <p:random/>
  </p:transition>
</p:sld>
</file>

<file path=ppt/tags/tag1.xml><?xml version="1.0" encoding="utf-8"?>
<p:tagLst xmlns:a="http://schemas.openxmlformats.org/drawingml/2006/main" xmlns:r="http://schemas.openxmlformats.org/officeDocument/2006/relationships" xmlns:p="http://schemas.openxmlformats.org/presentationml/2006/main">
  <p:tag name="KSO_WM_TEMPLATE_TOPIC_ID" val="2869567"/>
  <p:tag name="KSO_WM_TEMPLATE_OUTLINE_ID" val="15"/>
  <p:tag name="KSO_WM_TEMPLATE_SCENE_ID" val="1"/>
  <p:tag name="KSO_WM_TEMPLATE_JOB_ID" val="2"/>
  <p:tag name="KSO_WM_TEMPLATE_TOPIC_DEFAULT" val="1"/>
</p:tagLst>
</file>

<file path=ppt/tags/tag2.xml><?xml version="1.0" encoding="utf-8"?>
<p:tagLst xmlns:a="http://schemas.openxmlformats.org/drawingml/2006/main" xmlns:r="http://schemas.openxmlformats.org/officeDocument/2006/relationships" xmlns:p="http://schemas.openxmlformats.org/presentationml/2006/main">
  <p:tag name="KSO_WM_UNIT_PLACING_PICTURE_USER_VIEWPORT" val="{&quot;height&quot;:6840,&quot;width&quot;:8085}"/>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3607</TotalTime>
  <Words>142</Words>
  <Application>Microsoft Office PowerPoint</Application>
  <PresentationFormat>全屏显示(4:3)</PresentationFormat>
  <Paragraphs>13</Paragraphs>
  <Slides>2</Slides>
  <Notes>0</Notes>
  <HiddenSlides>0</HiddenSlides>
  <MMClips>0</MMClips>
  <ScaleCrop>false</ScaleCrop>
  <HeadingPairs>
    <vt:vector size="4" baseType="variant">
      <vt:variant>
        <vt:lpstr>主题</vt:lpstr>
      </vt:variant>
      <vt:variant>
        <vt:i4>1</vt:i4>
      </vt:variant>
      <vt:variant>
        <vt:lpstr>幻灯片标题</vt:lpstr>
      </vt:variant>
      <vt:variant>
        <vt:i4>2</vt:i4>
      </vt:variant>
    </vt:vector>
  </HeadingPairs>
  <TitlesOfParts>
    <vt:vector size="3" baseType="lpstr">
      <vt:lpstr>默认设计模板</vt:lpstr>
      <vt:lpstr>                    禄劝县长坪子60MW光伏发电项目选址                              审批公示                                                                                                     禄劝彝族苗族自治县自然资源局                                                      建设项目行政审批批前公示        项目名称:      禄劝县长坪子60MW光伏发电项目 选址 申报类别：     项目选址 申报单位:      禄劝彝族苗族自治县发展和改革局 公示类别：     批前公示 公示时间：     7个工作日（ 2022.9.9—2022.9.20） 公示媒体：     禄劝政务网 公示组织单位： 禄劝彝族苗族自治县自然资源局</vt:lpstr>
      <vt:lpstr>幻灯片 2</vt:lpstr>
    </vt:vector>
  </TitlesOfParts>
  <Company>LWG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禄劝彝族苗族自治县</dc:title>
  <dc:creator>微软用户</dc:creator>
  <cp:lastModifiedBy>DELL</cp:lastModifiedBy>
  <cp:revision>717</cp:revision>
  <dcterms:created xsi:type="dcterms:W3CDTF">2010-09-21T10:50:00Z</dcterms:created>
  <dcterms:modified xsi:type="dcterms:W3CDTF">2022-09-08T02:49:00Z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2052-11.1.0.8894</vt:lpwstr>
  </property>
  <property fmtid="{D5CDD505-2E9C-101B-9397-08002B2CF9AE}" pid="3" name="KSORubyTemplateID">
    <vt:lpwstr>2</vt:lpwstr>
  </property>
</Properties>
</file>