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48" r:id="rId4"/>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00" d="100"/>
          <a:sy n="100" d="100"/>
        </p:scale>
        <p:origin x="-2814"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禄劝县汤郎村</a:t>
            </a:r>
            <a:r>
              <a:rPr lang="en-US"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50MW</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光伏电站项目选址</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禄劝县汤郎村</a:t>
            </a:r>
            <a:r>
              <a:rPr lang="en-US"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50MW</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光伏电站项目选址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禄劝彝族苗族自治县发展和改革局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2022.9.9—2022.9.20</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285720" y="3786190"/>
            <a:ext cx="8215370" cy="2714644"/>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anose="02010609060101010101" pitchFamily="49" charset="-122"/>
                <a:ea typeface="黑体" panose="02010609060101010101" pitchFamily="49" charset="-122"/>
              </a:rPr>
              <a:t>     禄劝县汤郎村</a:t>
            </a:r>
            <a:r>
              <a:rPr lang="en-US" altLang="en-US" sz="1200" dirty="0" smtClean="0">
                <a:latin typeface="黑体" panose="02010609060101010101" pitchFamily="49" charset="-122"/>
                <a:ea typeface="黑体" panose="02010609060101010101" pitchFamily="49" charset="-122"/>
              </a:rPr>
              <a:t>50MW</a:t>
            </a:r>
            <a:r>
              <a:rPr lang="zh-CN" altLang="en-US" sz="1200" dirty="0" smtClean="0">
                <a:latin typeface="黑体" panose="02010609060101010101" pitchFamily="49" charset="-122"/>
                <a:ea typeface="黑体" panose="02010609060101010101" pitchFamily="49" charset="-122"/>
              </a:rPr>
              <a:t>光伏电站项目拟选址位置位于禄劝县汤郎乡汤郎村委会，拟用地面积约为</a:t>
            </a:r>
            <a:r>
              <a:rPr lang="en-US" altLang="en-US" sz="1200" dirty="0" smtClean="0">
                <a:latin typeface="黑体" panose="02010609060101010101" pitchFamily="49" charset="-122"/>
                <a:ea typeface="黑体" panose="02010609060101010101" pitchFamily="49" charset="-122"/>
              </a:rPr>
              <a:t>1249.91</a:t>
            </a:r>
            <a:r>
              <a:rPr lang="zh-CN" altLang="en-US" sz="1200" dirty="0" smtClean="0">
                <a:latin typeface="黑体" panose="02010609060101010101" pitchFamily="49" charset="-122"/>
                <a:ea typeface="黑体" panose="02010609060101010101" pitchFamily="49" charset="-122"/>
              </a:rPr>
              <a:t>亩，其中光伏板用地面积</a:t>
            </a:r>
            <a:r>
              <a:rPr lang="en-US" altLang="zh-CN" sz="1200" dirty="0" smtClean="0">
                <a:latin typeface="黑体" panose="02010609060101010101" pitchFamily="49" charset="-122"/>
                <a:ea typeface="黑体" panose="02010609060101010101" pitchFamily="49" charset="-122"/>
              </a:rPr>
              <a:t>1233.97</a:t>
            </a:r>
            <a:r>
              <a:rPr lang="zh-CN" altLang="en-US" sz="1200" dirty="0" smtClean="0">
                <a:latin typeface="黑体" panose="02010609060101010101" pitchFamily="49" charset="-122"/>
                <a:ea typeface="黑体" panose="02010609060101010101" pitchFamily="49" charset="-122"/>
              </a:rPr>
              <a:t>亩，升压站</a:t>
            </a:r>
            <a:r>
              <a:rPr sz="1200" dirty="0" smtClean="0">
                <a:solidFill>
                  <a:schemeClr val="bg2">
                    <a:lumMod val="50000"/>
                  </a:schemeClr>
                </a:solidFill>
                <a:latin typeface="+mn-ea"/>
                <a:sym typeface="+mn-ea"/>
              </a:rPr>
              <a:t>15.94</a:t>
            </a:r>
            <a:r>
              <a:rPr lang="zh-CN" altLang="en-US" sz="1200" dirty="0" smtClean="0">
                <a:latin typeface="黑体" panose="02010609060101010101" pitchFamily="49" charset="-122"/>
                <a:ea typeface="黑体" panose="02010609060101010101" pitchFamily="49" charset="-122"/>
              </a:rPr>
              <a:t>亩。（最终以实测面积为准）。</a:t>
            </a:r>
            <a:endParaRPr lang="en-US" altLang="zh-CN" sz="1200" dirty="0" smtClean="0">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2022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1"/>
          <a:stretch>
            <a:fillRect/>
          </a:stretch>
        </p:blipFill>
        <p:spPr>
          <a:xfrm>
            <a:off x="3268522" y="1600200"/>
            <a:ext cx="2606955" cy="4525963"/>
          </a:xfrm>
        </p:spPr>
      </p:pic>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1857356" y="142852"/>
            <a:ext cx="5500726"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禄劝县汤郎村</a:t>
            </a:r>
            <a:r>
              <a:rPr lang="en-US"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50MW</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光伏电站项目选址位置图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descr="图片4.png"/>
          <p:cNvPicPr>
            <a:picLocks noChangeAspect="1"/>
          </p:cNvPicPr>
          <p:nvPr/>
        </p:nvPicPr>
        <p:blipFill>
          <a:blip r:embed="rId3"/>
          <a:stretch>
            <a:fillRect/>
          </a:stretch>
        </p:blipFill>
        <p:spPr>
          <a:xfrm>
            <a:off x="275123" y="785794"/>
            <a:ext cx="8225967" cy="5715040"/>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922</Words>
  <Application>WPS 演示</Application>
  <PresentationFormat>全屏显示(4:3)</PresentationFormat>
  <Paragraphs>18</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vt:i4>
      </vt:variant>
    </vt:vector>
  </HeadingPairs>
  <TitlesOfParts>
    <vt:vector size="10" baseType="lpstr">
      <vt:lpstr>Arial</vt:lpstr>
      <vt:lpstr>宋体</vt:lpstr>
      <vt:lpstr>Wingdings</vt:lpstr>
      <vt:lpstr>黑体</vt:lpstr>
      <vt:lpstr>微软雅黑</vt:lpstr>
      <vt:lpstr>Arial Unicode MS</vt:lpstr>
      <vt:lpstr>Calibri</vt:lpstr>
      <vt:lpstr>默认设计模板</vt:lpstr>
      <vt:lpstr>                  禄劝县汤郎村50MW光伏电站项目选址                              审批公示                                                       禄劝彝族苗族自治县自然资源局                                                          建设项目行政审批批前公示        项目名称:      禄劝县汤郎村50MW光伏电站项目选址 申报类别：     项目选址 申报单位:      禄劝彝族苗族自治县发展和改革局 公示类别：     批前公示 公示时间：     7个工作日（ 2022.9.9—2022.9.20） 公示媒体：     禄劝政务网 公示组织单位： 禄劝彝族苗族自治县自然资源局</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cp:lastModifiedBy>
  <cp:revision>718</cp:revision>
  <dcterms:created xsi:type="dcterms:W3CDTF">2010-09-21T10:50:00Z</dcterms:created>
  <dcterms:modified xsi:type="dcterms:W3CDTF">2022-09-08T07:46:23Z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