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49" r:id="rId4"/>
    <p:sldId id="348" r:id="rId5"/>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00" d="100"/>
          <a:sy n="100" d="100"/>
        </p:scale>
        <p:origin x="-2814" y="-390"/>
      </p:cViewPr>
      <p:guideLst>
        <p:guide orient="horz" pos="2162"/>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629920" y="0"/>
            <a:ext cx="7728294" cy="3357562"/>
          </a:xfrm>
        </p:spPr>
        <p:txBody>
          <a:bodyPr anchor="ctr"/>
          <a:lstStyle/>
          <a:p>
            <a:pPr algn="l">
              <a:lnSpc>
                <a:spcPct val="130000"/>
              </a:lnSpc>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禄劝县石牛山</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150MW</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风力发电项目选址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禄劝县石牛山</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150MW</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风力发电项目选址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禄劝彝族苗族自治县发展和改革局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2022.9.9—2022.9.20</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428596" y="3500438"/>
            <a:ext cx="7429552"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anose="02010609060101010101" pitchFamily="49" charset="-122"/>
                <a:ea typeface="黑体" panose="02010609060101010101" pitchFamily="49" charset="-122"/>
                <a:sym typeface="+mn-ea"/>
              </a:rPr>
              <a:t>     禄劝县石牛山</a:t>
            </a:r>
            <a:r>
              <a:rPr lang="en-US" altLang="zh-CN" sz="1200" dirty="0" smtClean="0">
                <a:latin typeface="黑体" panose="02010609060101010101" pitchFamily="49" charset="-122"/>
                <a:ea typeface="黑体" panose="02010609060101010101" pitchFamily="49" charset="-122"/>
                <a:sym typeface="+mn-ea"/>
              </a:rPr>
              <a:t>150MW</a:t>
            </a:r>
            <a:r>
              <a:rPr lang="zh-CN" altLang="en-US" sz="1200" dirty="0" smtClean="0">
                <a:latin typeface="黑体" panose="02010609060101010101" pitchFamily="49" charset="-122"/>
                <a:ea typeface="黑体" panose="02010609060101010101" pitchFamily="49" charset="-122"/>
                <a:sym typeface="+mn-ea"/>
              </a:rPr>
              <a:t>风力发电项目</a:t>
            </a:r>
            <a:r>
              <a:rPr lang="zh-CN" altLang="en-US" sz="1200" dirty="0" smtClean="0">
                <a:latin typeface="黑体" panose="02010609060101010101" pitchFamily="49" charset="-122"/>
                <a:ea typeface="黑体" panose="02010609060101010101" pitchFamily="49" charset="-122"/>
              </a:rPr>
              <a:t>拟选址</a:t>
            </a:r>
            <a:r>
              <a:rPr lang="zh-CN" altLang="en-US" sz="1200" dirty="0" smtClean="0"/>
              <a:t>位于禄劝县九龙镇和中屏镇，拟用地面积约为</a:t>
            </a:r>
            <a:r>
              <a:rPr lang="en-US" sz="1200" dirty="0" smtClean="0"/>
              <a:t>40</a:t>
            </a:r>
            <a:r>
              <a:rPr lang="zh-CN" altLang="en-US" sz="1200" dirty="0" smtClean="0"/>
              <a:t>亩，</a:t>
            </a:r>
            <a:r>
              <a:rPr lang="zh-CN" altLang="en-US" sz="1200" dirty="0" smtClean="0">
                <a:latin typeface="微软雅黑" panose="020B0503020204020204" charset="-122"/>
                <a:ea typeface="微软雅黑" panose="020B0503020204020204" charset="-122"/>
                <a:cs typeface="微软雅黑" panose="020B0503020204020204" charset="-122"/>
                <a:sym typeface="+mn-ea"/>
              </a:rPr>
              <a:t>其中</a:t>
            </a:r>
            <a:r>
              <a:rPr lang="zh-CN" altLang="en-US" sz="1200" dirty="0" smtClean="0">
                <a:solidFill>
                  <a:schemeClr val="tx1"/>
                </a:solidFill>
                <a:latin typeface="微软雅黑" panose="020B0503020204020204" charset="-122"/>
                <a:ea typeface="微软雅黑" panose="020B0503020204020204" charset="-122"/>
                <a:cs typeface="微软雅黑" panose="020B0503020204020204" charset="-122"/>
                <a:sym typeface="+mn-ea"/>
              </a:rPr>
              <a:t>升压站总用地面积约15亩，</a:t>
            </a:r>
            <a:r>
              <a:rPr lang="en-US" altLang="zh-CN" sz="1200" dirty="0" smtClean="0">
                <a:solidFill>
                  <a:schemeClr val="tx1"/>
                </a:solidFill>
                <a:latin typeface="微软雅黑" panose="020B0503020204020204" charset="-122"/>
                <a:ea typeface="微软雅黑" panose="020B0503020204020204" charset="-122"/>
                <a:cs typeface="微软雅黑" panose="020B0503020204020204" charset="-122"/>
                <a:sym typeface="+mn-ea"/>
              </a:rPr>
              <a:t>29</a:t>
            </a:r>
            <a:r>
              <a:rPr lang="zh-CN" altLang="en-US" sz="1200" dirty="0" smtClean="0">
                <a:solidFill>
                  <a:schemeClr val="tx1"/>
                </a:solidFill>
                <a:latin typeface="微软雅黑" panose="020B0503020204020204" charset="-122"/>
                <a:ea typeface="微软雅黑" panose="020B0503020204020204" charset="-122"/>
                <a:cs typeface="微软雅黑" panose="020B0503020204020204" charset="-122"/>
                <a:sym typeface="+mn-ea"/>
              </a:rPr>
              <a:t>台风机占地</a:t>
            </a:r>
            <a:r>
              <a:rPr lang="en-US" altLang="zh-CN" sz="1200" dirty="0" smtClean="0">
                <a:solidFill>
                  <a:schemeClr val="tx1"/>
                </a:solidFill>
                <a:latin typeface="微软雅黑" panose="020B0503020204020204" charset="-122"/>
                <a:ea typeface="微软雅黑" panose="020B0503020204020204" charset="-122"/>
                <a:cs typeface="微软雅黑" panose="020B0503020204020204" charset="-122"/>
                <a:sym typeface="+mn-ea"/>
              </a:rPr>
              <a:t>25</a:t>
            </a:r>
            <a:r>
              <a:rPr lang="zh-CN" altLang="en-US" sz="1200" dirty="0" smtClean="0">
                <a:solidFill>
                  <a:schemeClr val="tx1"/>
                </a:solidFill>
                <a:latin typeface="微软雅黑" panose="020B0503020204020204" charset="-122"/>
                <a:ea typeface="微软雅黑" panose="020B0503020204020204" charset="-122"/>
                <a:cs typeface="微软雅黑" panose="020B0503020204020204" charset="-122"/>
                <a:sym typeface="+mn-ea"/>
              </a:rPr>
              <a:t>亩</a:t>
            </a:r>
            <a:r>
              <a:rPr lang="zh-CN" altLang="en-US" sz="1200" dirty="0" smtClean="0">
                <a:latin typeface="黑体" panose="02010609060101010101" pitchFamily="49" charset="-122"/>
                <a:ea typeface="黑体" panose="02010609060101010101" pitchFamily="49" charset="-122"/>
              </a:rPr>
              <a:t>（最终以实测面积为准</a:t>
            </a:r>
            <a:r>
              <a:rPr lang="zh-CN" altLang="en-US" sz="1400" dirty="0" smtClean="0">
                <a:latin typeface="黑体" panose="02010609060101010101" pitchFamily="49" charset="-122"/>
                <a:ea typeface="黑体" panose="02010609060101010101" pitchFamily="49" charset="-122"/>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2022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禄劝县石牛山</a:t>
            </a:r>
            <a:r>
              <a:rPr lang="en-US" altLang="zh-CN"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150MW</a:t>
            </a:r>
            <a:r>
              <a:rPr lang="zh-CN" altLang="en-US" sz="20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风力发电项目风机位置示意图</a:t>
            </a:r>
            <a:endParaRPr lang="zh-CN" altLang="en-US" sz="2000"/>
          </a:p>
        </p:txBody>
      </p:sp>
      <p:pic>
        <p:nvPicPr>
          <p:cNvPr id="7" name="内容占位符 6"/>
          <p:cNvPicPr>
            <a:picLocks noChangeAspect="1"/>
          </p:cNvPicPr>
          <p:nvPr>
            <p:ph idx="1"/>
          </p:nvPr>
        </p:nvPicPr>
        <p:blipFill>
          <a:blip r:embed="rId1"/>
          <a:stretch>
            <a:fillRect/>
          </a:stretch>
        </p:blipFill>
        <p:spPr>
          <a:xfrm>
            <a:off x="1635760" y="1600200"/>
            <a:ext cx="5715000" cy="452628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1"/>
          <a:stretch>
            <a:fillRect/>
          </a:stretch>
        </p:blipFill>
        <p:spPr>
          <a:xfrm>
            <a:off x="3268522" y="1600200"/>
            <a:ext cx="2606955" cy="4525963"/>
          </a:xfrm>
        </p:spPr>
      </p:pic>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1396365" y="142875"/>
            <a:ext cx="5962015" cy="57150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禄劝县石牛山</a:t>
            </a:r>
            <a:r>
              <a:rPr lang="en-US" altLang="zh-CN"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150MW</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风力发电项目升压站位置示意图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descr="图片2.png"/>
          <p:cNvPicPr>
            <a:picLocks noChangeAspect="1"/>
          </p:cNvPicPr>
          <p:nvPr/>
        </p:nvPicPr>
        <p:blipFill>
          <a:blip r:embed="rId3"/>
          <a:stretch>
            <a:fillRect/>
          </a:stretch>
        </p:blipFill>
        <p:spPr>
          <a:xfrm>
            <a:off x="500034" y="785794"/>
            <a:ext cx="7858180" cy="5821697"/>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Words>
  <Application>WPS 演示</Application>
  <PresentationFormat>全屏显示(4:3)</PresentationFormat>
  <Paragraphs>22</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黑体</vt:lpstr>
      <vt:lpstr>微软雅黑</vt:lpstr>
      <vt:lpstr>Arial Unicode MS</vt:lpstr>
      <vt:lpstr>Calibri</vt:lpstr>
      <vt:lpstr>默认设计模板</vt:lpstr>
      <vt:lpstr>                  禄劝县石牛山150MW风力发电项目选址                                  审批公示                                                     禄劝彝族苗族自治县自然资源局                                                      建设项目行政审批批前公示        项目名称:      禄劝县石牛山150MW风力发电项目选址  申报类别：     项目选址 申报单位:      禄劝彝族苗族自治县发展和改革局 公示类别：     批前公示 公示时间：     7个工作日（ 2022.9.9—2022.9.20） 公示媒体：     禄劝政务网 公示组织单位： 禄劝彝族苗族自治县自然资源局</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cp:lastModifiedBy>
  <cp:revision>718</cp:revision>
  <dcterms:created xsi:type="dcterms:W3CDTF">2010-09-21T10:50:00Z</dcterms:created>
  <dcterms:modified xsi:type="dcterms:W3CDTF">2022-09-08T07:55:56Z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