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23" r:id="rId2"/>
    <p:sldId id="348" r:id="rId3"/>
  </p:sldIdLst>
  <p:sldSz cx="9144000" cy="6858000" type="screen4x3"/>
  <p:notesSz cx="6797675" cy="9926638"/>
  <p:defaultTextStyle>
    <a:defPPr>
      <a:defRPr lang="zh-CN"/>
    </a:defPPr>
    <a:lvl1pPr marL="0" lvl="0"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4"/>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FFFF00"/>
    <a:srgbClr val="003366"/>
    <a:srgbClr val="339933"/>
    <a:srgbClr val="FF0066"/>
    <a:srgbClr val="000099"/>
    <a:srgbClr val="0066FF"/>
    <a:srgbClr val="3333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1921" autoAdjust="0"/>
    <p:restoredTop sz="94682"/>
  </p:normalViewPr>
  <p:slideViewPr>
    <p:cSldViewPr showGuides="1">
      <p:cViewPr>
        <p:scale>
          <a:sx n="100" d="100"/>
          <a:sy n="100" d="100"/>
        </p:scale>
        <p:origin x="-2814" y="-390"/>
      </p:cViewPr>
      <p:guideLst>
        <p:guide orient="horz" pos="2158"/>
        <p:guide pos="2922"/>
      </p:guideLst>
    </p:cSldViewPr>
  </p:slideViewPr>
  <p:notesTextViewPr>
    <p:cViewPr>
      <p:scale>
        <a:sx n="100" d="100"/>
        <a:sy n="100" d="100"/>
      </p:scale>
      <p:origin x="0" y="0"/>
    </p:cViewPr>
  </p:notesTextViewPr>
  <p:sorterViewPr showFormatting="0">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p:txBody>
          <a:bodyPr/>
          <a:lstStyle/>
          <a:p>
            <a:r>
              <a:rPr lang="zh-CN" altLang="en-US"/>
              <a:t>单击此处编辑母版标题样式</a:t>
            </a:r>
          </a:p>
        </p:txBody>
      </p:sp>
      <p:sp>
        <p:nvSpPr>
          <p:cNvPr id="3" name="内容占位符 2"/>
          <p:cNvSpPr>
            <a:spLocks noGrp="1"/>
          </p:cNvSpPr>
          <p:nvPr>
            <p:ph sz="quarter" idx="1"/>
          </p:nvPr>
        </p:nvSpPr>
        <p:spPr>
          <a:xfrm>
            <a:off x="6286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1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286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46291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54296"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标题 114689"/>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p>
        </p:txBody>
      </p:sp>
      <p:sp>
        <p:nvSpPr>
          <p:cNvPr id="114691" name="文本占位符 114690"/>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4692" name="日期占位符 114691"/>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a:endParaRPr lang="zh-CN" altLang="en-US" dirty="0">
              <a:latin typeface="Arial" panose="020B0604020202020204" pitchFamily="34" charset="0"/>
            </a:endParaRPr>
          </a:p>
        </p:txBody>
      </p:sp>
      <p:sp>
        <p:nvSpPr>
          <p:cNvPr id="114693" name="页脚占位符 114692"/>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a:endParaRPr lang="zh-CN" altLang="en-US" dirty="0">
              <a:latin typeface="Arial" panose="020B0604020202020204" pitchFamily="34" charset="0"/>
            </a:endParaRPr>
          </a:p>
        </p:txBody>
      </p:sp>
      <p:sp>
        <p:nvSpPr>
          <p:cNvPr id="114694" name="灯片编号占位符 114693"/>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8" name="图片 108547" descr="mm"/>
          <p:cNvPicPr>
            <a:picLocks noChangeAspect="1"/>
          </p:cNvPicPr>
          <p:nvPr/>
        </p:nvPicPr>
        <p:blipFill>
          <a:blip r:embed="rId3" cstate="print"/>
          <a:stretch>
            <a:fillRect/>
          </a:stretch>
        </p:blipFill>
        <p:spPr>
          <a:xfrm>
            <a:off x="0" y="0"/>
            <a:ext cx="9144000" cy="6864350"/>
          </a:xfrm>
          <a:prstGeom prst="rect">
            <a:avLst/>
          </a:prstGeom>
          <a:noFill/>
          <a:ln w="9525">
            <a:noFill/>
          </a:ln>
        </p:spPr>
      </p:pic>
      <p:sp>
        <p:nvSpPr>
          <p:cNvPr id="108549" name="标题 108548"/>
          <p:cNvSpPr>
            <a:spLocks noGrp="1"/>
          </p:cNvSpPr>
          <p:nvPr>
            <p:ph type="ctrTitle"/>
          </p:nvPr>
        </p:nvSpPr>
        <p:spPr>
          <a:xfrm>
            <a:off x="285720" y="142852"/>
            <a:ext cx="8072494" cy="3357586"/>
          </a:xfrm>
        </p:spPr>
        <p:txBody>
          <a:bodyPr anchor="ctr"/>
          <a:lstStyle/>
          <a:p>
            <a:pPr algn="l">
              <a:lnSpc>
                <a:spcPct val="130000"/>
              </a:lnSpc>
            </a:pPr>
            <a:r>
              <a:rPr lang="zh-CN" altLang="en-US" sz="16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8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禄劝县轿子山出租汽车有限责任公司充电站建设项目选址  </a:t>
            </a:r>
            <a:r>
              <a:rPr lang="en-US" altLang="zh-CN" sz="18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en-US" altLang="zh-CN" sz="1800" u="sng"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en-US" altLang="zh-CN" sz="18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8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审批公示</a:t>
            </a: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禄劝彝族苗族自治县自然资源局 </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建设项目行政审批批前公示</a:t>
            </a:r>
            <a: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en-US" altLang="zh-CN"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r>
            <a:br>
              <a:rPr lang="en-US" altLang="zh-CN"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r>
              <a:rPr lang="en-US" altLang="zh-CN"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r>
            <a:br>
              <a:rPr lang="en-US" altLang="zh-CN" sz="8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r>
            <a:br>
              <a:rPr lang="en-US" altLang="zh-CN"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项目名称:      禄劝县轿子山出租汽车有限责任公司充电站建设项目选址 </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申报类别：     项目选址</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申报单位:      禄劝彝族苗族自治县发展和改革局</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公示类别：     批前公示</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公示时间：     7个工作日（</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2022.9.9—2022.9.20</a:t>
            </a: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公示媒体：     禄劝政务网</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公示组织单位： 禄劝彝族苗族自治县自然资源局</a:t>
            </a:r>
            <a:endParaRPr lang="zh-CN" altLang="en-US" sz="900" kern="1200" baseline="0" dirty="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4" name="副标题 116740"/>
          <p:cNvSpPr txBox="1"/>
          <p:nvPr/>
        </p:nvSpPr>
        <p:spPr>
          <a:xfrm>
            <a:off x="214282" y="3571876"/>
            <a:ext cx="7715304" cy="3000396"/>
          </a:xfrm>
          <a:prstGeom prst="rect">
            <a:avLst/>
          </a:prstGeom>
          <a:noFill/>
          <a:ln w="9525">
            <a:noFill/>
          </a:ln>
        </p:spPr>
        <p:txBody>
          <a:bodyPr/>
          <a:lstStyle>
            <a:lvl1pPr marL="0" lvl="0" indent="0" algn="ctr" defTabSz="914400" rtl="0" eaLnBrk="1" fontAlgn="base" latinLnBrk="0" hangingPunct="1">
              <a:lnSpc>
                <a:spcPct val="100000"/>
              </a:lnSpc>
              <a:spcBef>
                <a:spcPct val="20000"/>
              </a:spcBef>
              <a:spcAft>
                <a:spcPct val="0"/>
              </a:spcAft>
              <a:buNone/>
              <a:defRPr sz="1800" b="0" i="0" u="none" kern="1200" baseline="0">
                <a:solidFill>
                  <a:schemeClr val="tx1"/>
                </a:solidFill>
                <a:latin typeface="+mn-lt"/>
                <a:ea typeface="+mn-ea"/>
                <a:cs typeface="+mn-cs"/>
              </a:defRPr>
            </a:lvl1pPr>
            <a:lvl2pPr marL="342900" lvl="1" indent="0" algn="ctr" defTabSz="914400" rtl="0" eaLnBrk="1" fontAlgn="base" latinLnBrk="0" hangingPunct="1">
              <a:lnSpc>
                <a:spcPct val="100000"/>
              </a:lnSpc>
              <a:spcBef>
                <a:spcPct val="20000"/>
              </a:spcBef>
              <a:spcAft>
                <a:spcPct val="0"/>
              </a:spcAft>
              <a:buNone/>
              <a:defRPr sz="1500" b="0" i="0" u="none" kern="1200" baseline="0">
                <a:solidFill>
                  <a:schemeClr val="tx1"/>
                </a:solidFill>
                <a:latin typeface="+mn-lt"/>
                <a:ea typeface="+mn-ea"/>
                <a:cs typeface="+mn-cs"/>
              </a:defRPr>
            </a:lvl2pPr>
            <a:lvl3pPr marL="685800" lvl="2" indent="0" algn="ctr" defTabSz="914400" rtl="0" eaLnBrk="1" fontAlgn="base" latinLnBrk="0" hangingPunct="1">
              <a:lnSpc>
                <a:spcPct val="100000"/>
              </a:lnSpc>
              <a:spcBef>
                <a:spcPct val="20000"/>
              </a:spcBef>
              <a:spcAft>
                <a:spcPct val="0"/>
              </a:spcAft>
              <a:buNone/>
              <a:defRPr sz="1350" b="0" i="0" u="none" kern="1200" baseline="0">
                <a:solidFill>
                  <a:schemeClr val="tx1"/>
                </a:solidFill>
                <a:latin typeface="+mn-lt"/>
                <a:ea typeface="+mn-ea"/>
                <a:cs typeface="+mn-cs"/>
              </a:defRPr>
            </a:lvl3pPr>
            <a:lvl4pPr marL="1028700" lvl="3"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4pPr>
            <a:lvl5pPr marL="1371600" lvl="4"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5pPr>
            <a:lvl6pPr marL="1714500" lvl="5"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6pPr>
            <a:lvl7pPr marL="2057400" lvl="6"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7pPr>
            <a:lvl8pPr marL="2400300" lvl="7"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8pPr>
            <a:lvl9pPr marL="2743200" lvl="8"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9pPr>
          </a:lstStyle>
          <a:p>
            <a:pPr algn="l">
              <a:spcBef>
                <a:spcPts val="0"/>
              </a:spcBef>
              <a:spcAft>
                <a:spcPts val="0"/>
              </a:spcAft>
            </a:pPr>
            <a:r>
              <a:rPr lang="zh-CN" altLang="en-US" sz="16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建设项目选址位置：</a:t>
            </a:r>
            <a:endParaRPr lang="en-US" altLang="zh-CN" sz="16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lnSpc>
                <a:spcPts val="1500"/>
              </a:lnSpc>
            </a:pPr>
            <a:r>
              <a:rPr lang="zh-CN" altLang="en-US" sz="1200" dirty="0" smtClean="0">
                <a:latin typeface="黑体" pitchFamily="49" charset="-122"/>
                <a:ea typeface="黑体" pitchFamily="49" charset="-122"/>
                <a:sym typeface="+mn-ea"/>
              </a:rPr>
              <a:t>      禄劝县轿子山出租汽车有限责任公司充电站建设项目</a:t>
            </a:r>
            <a:r>
              <a:rPr lang="zh-CN" altLang="en-US" sz="1200" dirty="0" smtClean="0">
                <a:latin typeface="黑体" pitchFamily="49" charset="-122"/>
                <a:ea typeface="黑体" pitchFamily="49" charset="-122"/>
              </a:rPr>
              <a:t>拟选址位置位于禄劝县屏山街道办事处南街居委会大松树村小组，拟用地面积约</a:t>
            </a:r>
            <a:r>
              <a:rPr lang="en-US" altLang="en-US" sz="1200" dirty="0" smtClean="0">
                <a:latin typeface="黑体" pitchFamily="49" charset="-122"/>
                <a:ea typeface="黑体" pitchFamily="49" charset="-122"/>
              </a:rPr>
              <a:t>17</a:t>
            </a:r>
            <a:r>
              <a:rPr lang="zh-CN" altLang="en-US" sz="1200" dirty="0" smtClean="0">
                <a:latin typeface="黑体" pitchFamily="49" charset="-122"/>
                <a:ea typeface="黑体" pitchFamily="49" charset="-122"/>
              </a:rPr>
              <a:t>亩（最终以实测面积为准</a:t>
            </a:r>
            <a:r>
              <a:rPr lang="zh-CN" altLang="en-US" sz="1400" dirty="0" smtClean="0">
                <a:latin typeface="黑体" pitchFamily="49" charset="-122"/>
                <a:ea typeface="黑体" pitchFamily="49" charset="-122"/>
              </a:rPr>
              <a:t>）。</a:t>
            </a:r>
            <a:endParaRPr lang="en-US" altLang="zh-CN" sz="1000" dirty="0" smtClean="0">
              <a:effectLst>
                <a:outerShdw blurRad="38100" dist="38100" dir="2700000">
                  <a:srgbClr val="C0C0C0"/>
                </a:outerShdw>
              </a:effectLst>
              <a:latin typeface="黑体" pitchFamily="49" charset="-122"/>
              <a:ea typeface="黑体" pitchFamily="49" charset="-122"/>
              <a:sym typeface="+mn-ea"/>
            </a:endParaRPr>
          </a:p>
          <a:p>
            <a:pPr algn="l"/>
            <a:endParaRPr lang="en-US" altLang="zh-CN" sz="1000" dirty="0" smtClean="0">
              <a:effectLst>
                <a:outerShdw blurRad="38100" dist="38100" dir="2700000">
                  <a:srgbClr val="C0C0C0"/>
                </a:outerShdw>
              </a:effectLst>
              <a:latin typeface="黑体" pitchFamily="49" charset="-122"/>
              <a:ea typeface="黑体" pitchFamily="49" charset="-122"/>
              <a:sym typeface="+mn-ea"/>
            </a:endParaRPr>
          </a:p>
          <a:p>
            <a:pPr algn="l"/>
            <a:endParaRPr lang="en-US" altLang="zh-CN" sz="1000" dirty="0" smtClean="0">
              <a:effectLst>
                <a:outerShdw blurRad="38100" dist="38100" dir="2700000">
                  <a:srgbClr val="C0C0C0"/>
                </a:outerShdw>
              </a:effectLst>
              <a:latin typeface="黑体" pitchFamily="49" charset="-122"/>
              <a:ea typeface="黑体" pitchFamily="49" charset="-122"/>
              <a:sym typeface="+mn-ea"/>
            </a:endParaRPr>
          </a:p>
          <a:p>
            <a:pPr algn="l"/>
            <a:endParaRPr lang="en-US" altLang="zh-CN" sz="1000" dirty="0" smtClean="0">
              <a:effectLst>
                <a:outerShdw blurRad="38100" dist="38100" dir="2700000">
                  <a:srgbClr val="C0C0C0"/>
                </a:outerShdw>
              </a:effectLst>
              <a:latin typeface="黑体" pitchFamily="49" charset="-122"/>
              <a:ea typeface="黑体" pitchFamily="49" charset="-122"/>
              <a:sym typeface="+mn-ea"/>
            </a:endParaRPr>
          </a:p>
          <a:p>
            <a:pPr algn="l"/>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备注</a:t>
            </a:r>
            <a:r>
              <a:rPr lang="zh-CN" altLang="en-US" sz="1000" dirty="0">
                <a:effectLst>
                  <a:outerShdw blurRad="38100" dist="38100" dir="2700000">
                    <a:srgbClr val="C0C0C0"/>
                  </a:outerShdw>
                </a:effectLst>
                <a:latin typeface="黑体" panose="02010609060101010101" pitchFamily="49" charset="-122"/>
                <a:ea typeface="黑体" panose="02010609060101010101" pitchFamily="49" charset="-122"/>
                <a:sym typeface="+mn-ea"/>
              </a:rPr>
              <a:t>：对以上公示项目有异议者，请在公示期限内以书面形式将意见和建议反馈到禄劝彝族苗族自治县自然资源局</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（联系电话：</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68913475</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p>
          <a:p>
            <a:pPr algn="l"/>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p>
          <a:p>
            <a:pPr algn="l"/>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禄劝彝族苗族自治县自然资源局</a:t>
            </a:r>
            <a:b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                                                                   </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               2022 </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年 </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9</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月</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8</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日</a:t>
            </a: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p>
          <a:p>
            <a:pPr algn="l"/>
            <a:endParaRPr lang="en-US" altLang="zh-CN" sz="10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zh-CN" altLang="en-US" sz="10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spTree>
    <p:custDataLst>
      <p:tags r:id="rId1"/>
    </p:custData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7" name="内容占位符 6" descr="13号地块.jpg"/>
          <p:cNvPicPr>
            <a:picLocks noGrp="1" noChangeAspect="1"/>
          </p:cNvPicPr>
          <p:nvPr>
            <p:ph idx="1"/>
          </p:nvPr>
        </p:nvPicPr>
        <p:blipFill>
          <a:blip r:embed="rId2"/>
          <a:stretch>
            <a:fillRect/>
          </a:stretch>
        </p:blipFill>
        <p:spPr>
          <a:xfrm>
            <a:off x="3268522" y="1600200"/>
            <a:ext cx="2606955" cy="4525963"/>
          </a:xfrm>
        </p:spPr>
      </p:pic>
      <p:pic>
        <p:nvPicPr>
          <p:cNvPr id="5" name="图片 4" descr="mm"/>
          <p:cNvPicPr>
            <a:picLocks noChangeAspect="1"/>
          </p:cNvPicPr>
          <p:nvPr/>
        </p:nvPicPr>
        <p:blipFill>
          <a:blip r:embed="rId3" cstate="print"/>
          <a:stretch>
            <a:fillRect/>
          </a:stretch>
        </p:blipFill>
        <p:spPr>
          <a:xfrm>
            <a:off x="0" y="0"/>
            <a:ext cx="9144000" cy="6864350"/>
          </a:xfrm>
          <a:prstGeom prst="rect">
            <a:avLst/>
          </a:prstGeom>
          <a:noFill/>
          <a:ln w="9525">
            <a:noFill/>
          </a:ln>
        </p:spPr>
      </p:pic>
      <p:sp>
        <p:nvSpPr>
          <p:cNvPr id="6" name="矩形 5"/>
          <p:cNvSpPr/>
          <p:nvPr/>
        </p:nvSpPr>
        <p:spPr>
          <a:xfrm>
            <a:off x="428596" y="142852"/>
            <a:ext cx="8001056" cy="571504"/>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2000" b="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禄劝县轿子山出租汽车有限责任公司充电站建设项目</a:t>
            </a:r>
            <a:r>
              <a:rPr lang="zh-CN" altLang="en-US" sz="2000" b="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拟选址位置</a:t>
            </a:r>
            <a:r>
              <a:rPr lang="zh-CN" altLang="en-US" sz="2000" b="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图</a:t>
            </a:r>
            <a:endParaRPr lang="zh-CN" altLang="zh-CN" sz="2000" b="0" dirty="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pic>
        <p:nvPicPr>
          <p:cNvPr id="10" name="图片 9" descr="微信截图_20220907104409.png"/>
          <p:cNvPicPr>
            <a:picLocks noChangeAspect="1"/>
          </p:cNvPicPr>
          <p:nvPr/>
        </p:nvPicPr>
        <p:blipFill>
          <a:blip r:embed="rId4"/>
          <a:stretch>
            <a:fillRect/>
          </a:stretch>
        </p:blipFill>
        <p:spPr>
          <a:xfrm>
            <a:off x="285720" y="785794"/>
            <a:ext cx="8215370" cy="5947664"/>
          </a:xfrm>
          <a:prstGeom prst="rect">
            <a:avLst/>
          </a:prstGeom>
        </p:spPr>
      </p:pic>
    </p:spTree>
  </p:cSld>
  <p:clrMapOvr>
    <a:masterClrMapping/>
  </p:clrMapOvr>
  <p:transition>
    <p:random/>
  </p:transition>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3722</TotalTime>
  <Words>117</Words>
  <Application>Microsoft Office PowerPoint</Application>
  <PresentationFormat>全屏显示(4:3)</PresentationFormat>
  <Paragraphs>16</Paragraphs>
  <Slides>2</Slides>
  <Notes>0</Notes>
  <HiddenSlides>0</HiddenSlides>
  <MMClips>0</MMClips>
  <ScaleCrop>false</ScaleCrop>
  <HeadingPairs>
    <vt:vector size="4" baseType="variant">
      <vt:variant>
        <vt:lpstr>主题</vt:lpstr>
      </vt:variant>
      <vt:variant>
        <vt:i4>1</vt:i4>
      </vt:variant>
      <vt:variant>
        <vt:lpstr>幻灯片标题</vt:lpstr>
      </vt:variant>
      <vt:variant>
        <vt:i4>2</vt:i4>
      </vt:variant>
    </vt:vector>
  </HeadingPairs>
  <TitlesOfParts>
    <vt:vector size="3" baseType="lpstr">
      <vt:lpstr>默认设计模板</vt:lpstr>
      <vt:lpstr>          禄劝县轿子山出租汽车有限责任公司充电站建设项目选址                                审批公示                                                           禄劝彝族苗族自治县自然资源局                                                        建设项目行政审批批前公示         项目名称:      禄劝县轿子山出租汽车有限责任公司充电站建设项目选址  申报类别：     项目选址 申报单位:      禄劝彝族苗族自治县发展和改革局 公示类别：     批前公示 公示时间：     7个工作日（ 2022.9.9—2022.9.20） 公示媒体：     禄劝政务网 公示组织单位： 禄劝彝族苗族自治县自然资源局</vt:lpstr>
      <vt:lpstr>幻灯片 2</vt:lpstr>
    </vt:vector>
  </TitlesOfParts>
  <Company>LWG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禄劝彝族苗族自治县</dc:title>
  <dc:creator>微软用户</dc:creator>
  <cp:lastModifiedBy>DELL</cp:lastModifiedBy>
  <cp:revision>714</cp:revision>
  <dcterms:created xsi:type="dcterms:W3CDTF">2010-09-21T10:50:00Z</dcterms:created>
  <dcterms:modified xsi:type="dcterms:W3CDTF">2022-09-08T02:46:13Z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2052-11.1.0.8894</vt:lpwstr>
  </property>
  <property fmtid="{D5CDD505-2E9C-101B-9397-08002B2CF9AE}" pid="3" name="KSORubyTemplateID">
    <vt:lpwstr>2</vt:lpwstr>
  </property>
</Properties>
</file>