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2"/>
    <p:sldId id="348" r:id="rId3"/>
  </p:sldIdLst>
  <p:sldSz cx="9144000" cy="6858000" type="screen4x3"/>
  <p:notesSz cx="6797675" cy="9926638"/>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F00"/>
    <a:srgbClr val="003366"/>
    <a:srgbClr val="339933"/>
    <a:srgbClr val="FF0066"/>
    <a:srgbClr val="000099"/>
    <a:srgbClr val="0066FF"/>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1921" autoAdjust="0"/>
    <p:restoredTop sz="94682"/>
  </p:normalViewPr>
  <p:slideViewPr>
    <p:cSldViewPr showGuides="1">
      <p:cViewPr varScale="1">
        <p:scale>
          <a:sx n="114" d="100"/>
          <a:sy n="114" d="100"/>
        </p:scale>
        <p:origin x="-2424" y="-96"/>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8" name="图片 108547" descr="mm"/>
          <p:cNvPicPr>
            <a:picLocks noChangeAspect="1"/>
          </p:cNvPicPr>
          <p:nvPr/>
        </p:nvPicPr>
        <p:blipFill>
          <a:blip r:embed="rId3" cstate="print"/>
          <a:stretch>
            <a:fillRect/>
          </a:stretch>
        </p:blipFill>
        <p:spPr>
          <a:xfrm>
            <a:off x="0" y="-6350"/>
            <a:ext cx="9144000" cy="6864350"/>
          </a:xfrm>
          <a:prstGeom prst="rect">
            <a:avLst/>
          </a:prstGeom>
          <a:noFill/>
          <a:ln w="9525">
            <a:noFill/>
          </a:ln>
        </p:spPr>
      </p:pic>
      <p:sp>
        <p:nvSpPr>
          <p:cNvPr id="108549" name="标题 108548"/>
          <p:cNvSpPr>
            <a:spLocks noGrp="1"/>
          </p:cNvSpPr>
          <p:nvPr>
            <p:ph type="ctrTitle"/>
          </p:nvPr>
        </p:nvSpPr>
        <p:spPr>
          <a:xfrm>
            <a:off x="629920" y="142852"/>
            <a:ext cx="7085352" cy="2643206"/>
          </a:xfrm>
        </p:spPr>
        <p:txBody>
          <a:bodyPr anchor="ctr"/>
          <a:lstStyle/>
          <a:p>
            <a:pPr algn="l"/>
            <a:r>
              <a:rPr lang="zh-CN" altLang="en-US"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禄劝崇德加油站迁建选址</a:t>
            </a:r>
            <a:r>
              <a:rPr lang="en-US" altLang="zh-CN"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en-US" altLang="zh-CN"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en-US" altLang="zh-CN"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b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6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禄劝彝族苗族自治县自然资源局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8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      禄劝崇德加油站迁建选址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申报类别：     项目选址</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申报单位:      禄劝彝族苗族自治县农业农村局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     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     7个工作日（</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2021.7.23 </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2021.8.2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     禄劝政务</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网</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 禄劝彝族苗族自治县自然资源局</a:t>
            </a:r>
            <a:endParaRPr lang="zh-CN" altLang="en-US" sz="800" kern="1200" baseline="0" dirty="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
        <p:nvSpPr>
          <p:cNvPr id="4" name="副标题 116740"/>
          <p:cNvSpPr txBox="1"/>
          <p:nvPr/>
        </p:nvSpPr>
        <p:spPr>
          <a:xfrm>
            <a:off x="571472" y="3000372"/>
            <a:ext cx="7572428" cy="3214710"/>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r>
              <a:rPr lang="zh-CN" altLang="en-US"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建设项目选址位置：</a:t>
            </a:r>
            <a:endParaRPr lang="en-US" altLang="zh-CN"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2500"/>
              </a:lnSpc>
            </a:pPr>
            <a:r>
              <a:rPr lang="zh-CN" altLang="en-US" sz="1400" dirty="0" smtClean="0"/>
              <a:t>       禄劝崇德加油站迁建项目拟选址位置位于禄劝工业园区七星庄村</a:t>
            </a:r>
            <a:r>
              <a:rPr lang="en-US" sz="1400" dirty="0" smtClean="0"/>
              <a:t>108</a:t>
            </a:r>
            <a:r>
              <a:rPr lang="zh-CN" altLang="en-US" sz="1400" dirty="0" smtClean="0"/>
              <a:t>国道旁（原属禄劝裕丰碳酸钙科技有限公司土地），总用地面积</a:t>
            </a:r>
            <a:r>
              <a:rPr lang="en-US" sz="1400" dirty="0" smtClean="0"/>
              <a:t>6584.82</a:t>
            </a:r>
            <a:r>
              <a:rPr lang="zh-CN" altLang="en-US" sz="1400" dirty="0" smtClean="0"/>
              <a:t>平方米，（最终以国土测绘为准）。</a:t>
            </a:r>
            <a:endParaRPr lang="en-US" altLang="zh-CN" sz="1000" dirty="0" smtClean="0">
              <a:effectLst>
                <a:outerShdw blurRad="38100" dist="38100" dir="2700000">
                  <a:srgbClr val="C0C0C0"/>
                </a:outerShdw>
              </a:effectLst>
              <a:latin typeface="黑体" pitchFamily="49" charset="-122"/>
              <a:ea typeface="黑体"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itchFamily="49" charset="-122"/>
              <a:ea typeface="黑体"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itchFamily="49" charset="-122"/>
              <a:ea typeface="黑体"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itchFamily="49" charset="-122"/>
              <a:ea typeface="黑体"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备</a:t>
            </a:r>
            <a:r>
              <a:rPr lang="zh-CN" altLang="en-US" sz="1000" dirty="0">
                <a:effectLst>
                  <a:outerShdw blurRad="38100" dist="38100" dir="2700000">
                    <a:srgbClr val="C0C0C0"/>
                  </a:outerShdw>
                </a:effectLst>
                <a:latin typeface="黑体" panose="02010609060101010101" pitchFamily="49" charset="-122"/>
                <a:ea typeface="黑体" panose="02010609060101010101" pitchFamily="49" charset="-122"/>
                <a:sym typeface="+mn-ea"/>
              </a:rPr>
              <a:t>注：对以上公示项目有异议者，请在公示期限内以书面形式将意见和建议反馈到禄劝彝族苗族自治县自然资源局</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禄劝彝族苗族自治县自然资源局</a:t>
            </a:r>
            <a:b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  2021</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年</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7</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月</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22</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日</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zh-CN" altLang="en-US" sz="100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Tree>
    <p:custDataLst>
      <p:tags r:id="rId1"/>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7" name="内容占位符 6" descr="13号地块.jpg"/>
          <p:cNvPicPr>
            <a:picLocks noGrp="1" noChangeAspect="1"/>
          </p:cNvPicPr>
          <p:nvPr>
            <p:ph idx="1"/>
          </p:nvPr>
        </p:nvPicPr>
        <p:blipFill>
          <a:blip r:embed="rId2"/>
          <a:stretch>
            <a:fillRect/>
          </a:stretch>
        </p:blipFill>
        <p:spPr>
          <a:xfrm>
            <a:off x="3268522" y="1600200"/>
            <a:ext cx="2606955" cy="4525963"/>
          </a:xfrm>
        </p:spPr>
      </p:pic>
      <p:pic>
        <p:nvPicPr>
          <p:cNvPr id="5" name="图片 4" descr="mm"/>
          <p:cNvPicPr>
            <a:picLocks noChangeAspect="1"/>
          </p:cNvPicPr>
          <p:nvPr/>
        </p:nvPicPr>
        <p:blipFill>
          <a:blip r:embed="rId3" cstate="print"/>
          <a:stretch>
            <a:fillRect/>
          </a:stretch>
        </p:blipFill>
        <p:spPr>
          <a:xfrm>
            <a:off x="0" y="0"/>
            <a:ext cx="9144000" cy="6864350"/>
          </a:xfrm>
          <a:prstGeom prst="rect">
            <a:avLst/>
          </a:prstGeom>
          <a:noFill/>
          <a:ln w="9525">
            <a:noFill/>
          </a:ln>
        </p:spPr>
      </p:pic>
      <p:sp>
        <p:nvSpPr>
          <p:cNvPr id="6" name="矩形 5"/>
          <p:cNvSpPr/>
          <p:nvPr/>
        </p:nvSpPr>
        <p:spPr>
          <a:xfrm>
            <a:off x="2071670" y="0"/>
            <a:ext cx="3786214" cy="420370"/>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20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项目拟选址位置</a:t>
            </a:r>
            <a:r>
              <a:rPr lang="zh-CN" altLang="en-US" sz="20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图</a:t>
            </a:r>
            <a:endParaRPr lang="zh-CN" altLang="zh-CN" sz="2000" u="sng" dirty="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pic>
        <p:nvPicPr>
          <p:cNvPr id="1026" name="Picture 2" descr="G:\2020.3.17规划资料\（2016-2021）规委会材料\2021年规委会\2021年第3次规委会\选址图片\崇德加油站.jpg"/>
          <p:cNvPicPr>
            <a:picLocks noChangeAspect="1" noChangeArrowheads="1"/>
          </p:cNvPicPr>
          <p:nvPr/>
        </p:nvPicPr>
        <p:blipFill>
          <a:blip r:embed="rId4"/>
          <a:srcRect/>
          <a:stretch>
            <a:fillRect/>
          </a:stretch>
        </p:blipFill>
        <p:spPr bwMode="auto">
          <a:xfrm>
            <a:off x="1643042" y="428605"/>
            <a:ext cx="4786322" cy="6215105"/>
          </a:xfrm>
          <a:prstGeom prst="rect">
            <a:avLst/>
          </a:prstGeom>
          <a:noFill/>
        </p:spPr>
      </p:pic>
    </p:spTree>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114</Words>
  <Application>Microsoft Office PowerPoint</Application>
  <PresentationFormat>全屏显示(4:3)</PresentationFormat>
  <Paragraphs>15</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默认设计模板</vt:lpstr>
      <vt:lpstr>                       禄劝崇德加油站迁建选址                                审批公示                                                                         禄劝彝族苗族自治县自然资源局                                                      建设项目行政审批批前公示       项目名称:      禄劝崇德加油站迁建选址 申报类别：     项目选址 申报单位:      禄劝彝族苗族自治县农业农村局 公示类别：     批前公示 公示时间：     7个工作日（ 2021.7.23 —2021.8.2 ） 公示媒体：     禄劝政务网 公示组织单位： 禄劝彝族苗族自治县自然资源局</vt:lpstr>
      <vt:lpstr>幻灯片 2</vt:lpstr>
    </vt:vector>
  </TitlesOfParts>
  <Company>LWG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DELL</cp:lastModifiedBy>
  <cp:revision>616</cp:revision>
  <dcterms:created xsi:type="dcterms:W3CDTF">2010-09-21T10:50:00Z</dcterms:created>
  <dcterms:modified xsi:type="dcterms:W3CDTF">2021-07-22T07:55:22Z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y fmtid="{D5CDD505-2E9C-101B-9397-08002B2CF9AE}" pid="3" name="KSORubyTemplateID">
    <vt:lpwstr>2</vt:lpwstr>
  </property>
</Properties>
</file>