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323" r:id="rId2"/>
    <p:sldId id="348" r:id="rId3"/>
  </p:sldIdLst>
  <p:sldSz cx="9144000" cy="6858000" type="screen4x3"/>
  <p:notesSz cx="6797675" cy="9926638"/>
  <p:defaultTextStyle>
    <a:defPPr>
      <a:defRPr lang="zh-CN"/>
    </a:defPPr>
    <a:lvl1pPr marL="0" lvl="0"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1pPr>
    <a:lvl2pPr marL="457200" lvl="1"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2pPr>
    <a:lvl3pPr marL="914400" lvl="2"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3pPr>
    <a:lvl4pPr marL="1371600" lvl="3"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4pPr>
    <a:lvl5pPr marL="1828800" lvl="4"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5pPr>
    <a:lvl6pPr marL="2286000" lvl="5"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6pPr>
    <a:lvl7pPr marL="2743200" lvl="6"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7pPr>
    <a:lvl8pPr marL="3200400" lvl="7"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8pPr>
    <a:lvl9pPr marL="3657600" lvl="8"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Rg st="1" end="4"/>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a:srgbClr val="FFFF00"/>
    <a:srgbClr val="003366"/>
    <a:srgbClr val="339933"/>
    <a:srgbClr val="FF0066"/>
    <a:srgbClr val="000099"/>
    <a:srgbClr val="0066FF"/>
    <a:srgbClr val="3333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1921" autoAdjust="0"/>
    <p:restoredTop sz="94682"/>
  </p:normalViewPr>
  <p:slideViewPr>
    <p:cSldViewPr showGuides="1">
      <p:cViewPr varScale="1">
        <p:scale>
          <a:sx n="114" d="100"/>
          <a:sy n="114" d="100"/>
        </p:scale>
        <p:origin x="-2424" y="-96"/>
      </p:cViewPr>
      <p:guideLst>
        <p:guide orient="horz" pos="2158"/>
        <p:guide pos="2922"/>
      </p:guideLst>
    </p:cSldViewPr>
  </p:slideViewPr>
  <p:notesTextViewPr>
    <p:cViewPr>
      <p:scale>
        <a:sx n="100" d="100"/>
        <a:sy n="100" d="100"/>
      </p:scale>
      <p:origin x="0" y="0"/>
    </p:cViewPr>
  </p:notesTextViewPr>
  <p:sorterViewPr showFormatting="0">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a:t>单击此处编辑母版标题样式</a:t>
            </a:r>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标题和四项内容">
    <p:spTree>
      <p:nvGrpSpPr>
        <p:cNvPr id="1" name=""/>
        <p:cNvGrpSpPr/>
        <p:nvPr/>
      </p:nvGrpSpPr>
      <p:grpSpPr>
        <a:xfrm>
          <a:off x="0" y="0"/>
          <a:ext cx="0" cy="0"/>
          <a:chOff x="0" y="0"/>
          <a:chExt cx="0" cy="0"/>
        </a:xfrm>
      </p:grpSpPr>
      <p:sp>
        <p:nvSpPr>
          <p:cNvPr id="2" name="标题 1"/>
          <p:cNvSpPr>
            <a:spLocks noGrp="1"/>
          </p:cNvSpPr>
          <p:nvPr>
            <p:ph type="title" sz="quarter"/>
          </p:nvPr>
        </p:nvSpPr>
        <p:spPr/>
        <p:txBody>
          <a:bodyPr/>
          <a:lstStyle/>
          <a:p>
            <a:r>
              <a:rPr lang="zh-CN" altLang="en-US"/>
              <a:t>单击此处编辑母版标题样式</a:t>
            </a:r>
          </a:p>
        </p:txBody>
      </p:sp>
      <p:sp>
        <p:nvSpPr>
          <p:cNvPr id="3" name="内容占位符 2"/>
          <p:cNvSpPr>
            <a:spLocks noGrp="1"/>
          </p:cNvSpPr>
          <p:nvPr>
            <p:ph sz="quarter" idx="1"/>
          </p:nvPr>
        </p:nvSpPr>
        <p:spPr>
          <a:xfrm>
            <a:off x="628650" y="1825625"/>
            <a:ext cx="3886200" cy="2098675"/>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quarter" idx="2"/>
          </p:nvPr>
        </p:nvSpPr>
        <p:spPr>
          <a:xfrm>
            <a:off x="4629150" y="1825625"/>
            <a:ext cx="3886200" cy="2098675"/>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内容占位符 4"/>
          <p:cNvSpPr>
            <a:spLocks noGrp="1"/>
          </p:cNvSpPr>
          <p:nvPr>
            <p:ph sz="quarter" idx="3"/>
          </p:nvPr>
        </p:nvSpPr>
        <p:spPr>
          <a:xfrm>
            <a:off x="628650" y="4076700"/>
            <a:ext cx="3886200" cy="210026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内容占位符 5"/>
          <p:cNvSpPr>
            <a:spLocks noGrp="1"/>
          </p:cNvSpPr>
          <p:nvPr>
            <p:ph sz="quarter" idx="4"/>
          </p:nvPr>
        </p:nvSpPr>
        <p:spPr>
          <a:xfrm>
            <a:off x="4629150" y="4076700"/>
            <a:ext cx="3886200" cy="210026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a:t>单击此处编辑母版标题样式</a:t>
            </a:r>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2504" cy="452596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54296" y="1600200"/>
            <a:ext cx="4032504" cy="452596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a:t>单击此处编辑母版标题样式</a:t>
            </a:r>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a:t>单击此处编辑母版文本样式</a:t>
            </a:r>
          </a:p>
        </p:txBody>
      </p:sp>
      <p:sp>
        <p:nvSpPr>
          <p:cNvPr id="4" name="内容占位符 3"/>
          <p:cNvSpPr>
            <a:spLocks noGrp="1"/>
          </p:cNvSpPr>
          <p:nvPr>
            <p:ph sz="half" idx="2"/>
          </p:nvPr>
        </p:nvSpPr>
        <p:spPr>
          <a:xfrm>
            <a:off x="890081" y="2665379"/>
            <a:ext cx="3655181" cy="352428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a:t>单击此处编辑母版文本样式</a:t>
            </a:r>
          </a:p>
        </p:txBody>
      </p:sp>
      <p:sp>
        <p:nvSpPr>
          <p:cNvPr id="6" name="内容占位符 5"/>
          <p:cNvSpPr>
            <a:spLocks noGrp="1"/>
          </p:cNvSpPr>
          <p:nvPr>
            <p:ph sz="quarter" idx="4"/>
          </p:nvPr>
        </p:nvSpPr>
        <p:spPr>
          <a:xfrm>
            <a:off x="4692704" y="2665379"/>
            <a:ext cx="3673182" cy="352428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a:t>单击此处编辑母版标题样式</a:t>
            </a:r>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a:t>单击此处编辑母版标题样式</a:t>
            </a:r>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4690" name="标题 114689"/>
          <p:cNvSpPr>
            <a:spLocks noGrp="1"/>
          </p:cNvSpPr>
          <p:nvPr>
            <p:ph type="title"/>
          </p:nvPr>
        </p:nvSpPr>
        <p:spPr>
          <a:xfrm>
            <a:off x="457200" y="274638"/>
            <a:ext cx="8229600" cy="1143000"/>
          </a:xfrm>
          <a:prstGeom prst="rect">
            <a:avLst/>
          </a:prstGeom>
          <a:noFill/>
          <a:ln w="9525">
            <a:noFill/>
          </a:ln>
        </p:spPr>
        <p:txBody>
          <a:bodyPr anchor="ctr"/>
          <a:lstStyle/>
          <a:p>
            <a:pPr lvl="0"/>
            <a:r>
              <a:rPr lang="zh-CN" altLang="en-US" dirty="0"/>
              <a:t>单击此处编辑母版标题样式</a:t>
            </a:r>
          </a:p>
        </p:txBody>
      </p:sp>
      <p:sp>
        <p:nvSpPr>
          <p:cNvPr id="114691" name="文本占位符 114690"/>
          <p:cNvSpPr>
            <a:spLocks noGrp="1"/>
          </p:cNvSpPr>
          <p:nvPr>
            <p:ph type="body" idx="1"/>
          </p:nvPr>
        </p:nvSpPr>
        <p:spPr>
          <a:xfrm>
            <a:off x="457200" y="1600200"/>
            <a:ext cx="8229600" cy="4525963"/>
          </a:xfrm>
          <a:prstGeom prst="rect">
            <a:avLst/>
          </a:prstGeom>
          <a:noFill/>
          <a:ln w="9525">
            <a:noFill/>
          </a:ln>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114692" name="日期占位符 114691"/>
          <p:cNvSpPr>
            <a:spLocks noGrp="1"/>
          </p:cNvSpPr>
          <p:nvPr>
            <p:ph type="dt" sz="half" idx="2"/>
          </p:nvPr>
        </p:nvSpPr>
        <p:spPr>
          <a:xfrm>
            <a:off x="457200" y="6245225"/>
            <a:ext cx="2133600" cy="476250"/>
          </a:xfrm>
          <a:prstGeom prst="rect">
            <a:avLst/>
          </a:prstGeom>
          <a:noFill/>
          <a:ln w="9525">
            <a:noFill/>
          </a:ln>
        </p:spPr>
        <p:txBody>
          <a:bodyPr/>
          <a:lstStyle>
            <a:lvl1pPr>
              <a:defRPr sz="1400" b="0"/>
            </a:lvl1pPr>
          </a:lstStyle>
          <a:p>
            <a:pPr lvl="0"/>
            <a:endParaRPr lang="zh-CN" altLang="en-US" dirty="0">
              <a:latin typeface="Arial" panose="020B0604020202020204" pitchFamily="34" charset="0"/>
            </a:endParaRPr>
          </a:p>
        </p:txBody>
      </p:sp>
      <p:sp>
        <p:nvSpPr>
          <p:cNvPr id="114693" name="页脚占位符 114692"/>
          <p:cNvSpPr>
            <a:spLocks noGrp="1"/>
          </p:cNvSpPr>
          <p:nvPr>
            <p:ph type="ftr" sz="quarter" idx="3"/>
          </p:nvPr>
        </p:nvSpPr>
        <p:spPr>
          <a:xfrm>
            <a:off x="3124200" y="6245225"/>
            <a:ext cx="2895600" cy="476250"/>
          </a:xfrm>
          <a:prstGeom prst="rect">
            <a:avLst/>
          </a:prstGeom>
          <a:noFill/>
          <a:ln w="9525">
            <a:noFill/>
          </a:ln>
        </p:spPr>
        <p:txBody>
          <a:bodyPr/>
          <a:lstStyle>
            <a:lvl1pPr algn="ctr">
              <a:defRPr sz="1400" b="0"/>
            </a:lvl1pPr>
          </a:lstStyle>
          <a:p>
            <a:pPr lvl="0"/>
            <a:endParaRPr lang="zh-CN" altLang="en-US" dirty="0">
              <a:latin typeface="Arial" panose="020B0604020202020204" pitchFamily="34" charset="0"/>
            </a:endParaRPr>
          </a:p>
        </p:txBody>
      </p:sp>
      <p:sp>
        <p:nvSpPr>
          <p:cNvPr id="114694" name="灯片编号占位符 114693"/>
          <p:cNvSpPr>
            <a:spLocks noGrp="1"/>
          </p:cNvSpPr>
          <p:nvPr>
            <p:ph type="sldNum" sz="quarter" idx="4"/>
          </p:nvPr>
        </p:nvSpPr>
        <p:spPr>
          <a:xfrm>
            <a:off x="6553200" y="6245225"/>
            <a:ext cx="2133600" cy="476250"/>
          </a:xfrm>
          <a:prstGeom prst="rect">
            <a:avLst/>
          </a:prstGeom>
          <a:noFill/>
          <a:ln w="9525">
            <a:noFill/>
          </a:ln>
        </p:spPr>
        <p:txBody>
          <a:bodyPr/>
          <a:lstStyle>
            <a:lvl1pPr algn="r">
              <a:defRPr sz="1400" b="0"/>
            </a:lvl1p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random/>
  </p:transition>
  <p:hf sldNum="0" hdr="0" ftr="0" dt="0"/>
  <p:txStyles>
    <p:titleStyle>
      <a:lvl1pPr marL="0" lvl="0" indent="0" algn="ctr" defTabSz="914400" rtl="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2pPr>
      <a:lvl3pPr marL="914400" lvl="2"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3pPr>
      <a:lvl4pPr marL="1371600" lvl="3"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4pPr>
      <a:lvl5pPr marL="1828800" lvl="4"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5pPr>
      <a:lvl6pPr marL="2286000" lvl="5"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6pPr>
      <a:lvl7pPr marL="2743200" lvl="6"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7pPr>
      <a:lvl8pPr marL="3200400" lvl="7"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8pPr>
      <a:lvl9pPr marL="3657600" lvl="8"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8548" name="图片 108547" descr="mm"/>
          <p:cNvPicPr>
            <a:picLocks noChangeAspect="1"/>
          </p:cNvPicPr>
          <p:nvPr/>
        </p:nvPicPr>
        <p:blipFill>
          <a:blip r:embed="rId3" cstate="print"/>
          <a:stretch>
            <a:fillRect/>
          </a:stretch>
        </p:blipFill>
        <p:spPr>
          <a:xfrm>
            <a:off x="0" y="-6350"/>
            <a:ext cx="9144000" cy="6864350"/>
          </a:xfrm>
          <a:prstGeom prst="rect">
            <a:avLst/>
          </a:prstGeom>
          <a:noFill/>
          <a:ln w="9525">
            <a:noFill/>
          </a:ln>
        </p:spPr>
      </p:pic>
      <p:sp>
        <p:nvSpPr>
          <p:cNvPr id="108549" name="标题 108548"/>
          <p:cNvSpPr>
            <a:spLocks noGrp="1"/>
          </p:cNvSpPr>
          <p:nvPr>
            <p:ph type="ctrTitle"/>
          </p:nvPr>
        </p:nvSpPr>
        <p:spPr>
          <a:xfrm>
            <a:off x="629920" y="142852"/>
            <a:ext cx="7085352" cy="2643206"/>
          </a:xfrm>
        </p:spPr>
        <p:txBody>
          <a:bodyPr anchor="ctr"/>
          <a:lstStyle/>
          <a:p>
            <a:pPr algn="l"/>
            <a:r>
              <a:rPr lang="zh-CN" altLang="en-US" sz="1600" dirty="0" smtClean="0">
                <a:solidFill>
                  <a:srgbClr val="FF0000"/>
                </a:solidFill>
                <a:effectLst>
                  <a:outerShdw blurRad="38100" dist="38100" dir="2700000">
                    <a:srgbClr val="C0C0C0"/>
                  </a:outerShdw>
                </a:effectLst>
                <a:latin typeface="黑体" panose="02010609060101010101" pitchFamily="49" charset="-122"/>
                <a:ea typeface="黑体" panose="02010609060101010101" pitchFamily="49" charset="-122"/>
              </a:rPr>
              <a:t>                       </a:t>
            </a:r>
            <a:r>
              <a:rPr lang="zh-CN" altLang="en-US" sz="1600" u="sng" dirty="0" smtClean="0">
                <a:solidFill>
                  <a:srgbClr val="FF0000"/>
                </a:solidFill>
                <a:effectLst>
                  <a:outerShdw blurRad="38100" dist="38100" dir="2700000">
                    <a:srgbClr val="C0C0C0"/>
                  </a:outerShdw>
                </a:effectLst>
                <a:latin typeface="黑体" panose="02010609060101010101" pitchFamily="49" charset="-122"/>
                <a:ea typeface="黑体" panose="02010609060101010101" pitchFamily="49" charset="-122"/>
              </a:rPr>
              <a:t>禄劝崇德加油站迁建选址</a:t>
            </a:r>
            <a:r>
              <a:rPr lang="en-US" altLang="zh-CN" sz="1600" u="sng" dirty="0" smtClean="0">
                <a:solidFill>
                  <a:srgbClr val="FF0000"/>
                </a:solidFill>
                <a:effectLst>
                  <a:outerShdw blurRad="38100" dist="38100" dir="2700000">
                    <a:srgbClr val="C0C0C0"/>
                  </a:outerShdw>
                </a:effectLst>
                <a:latin typeface="黑体" panose="02010609060101010101" pitchFamily="49" charset="-122"/>
                <a:ea typeface="黑体" panose="02010609060101010101" pitchFamily="49" charset="-122"/>
              </a:rPr>
              <a:t/>
            </a:r>
            <a:br>
              <a:rPr lang="en-US" altLang="zh-CN" sz="1600" u="sng" dirty="0" smtClean="0">
                <a:solidFill>
                  <a:srgbClr val="FF0000"/>
                </a:solidFill>
                <a:effectLst>
                  <a:outerShdw blurRad="38100" dist="38100" dir="2700000">
                    <a:srgbClr val="C0C0C0"/>
                  </a:outerShdw>
                </a:effectLst>
                <a:latin typeface="黑体" panose="02010609060101010101" pitchFamily="49" charset="-122"/>
                <a:ea typeface="黑体" panose="02010609060101010101" pitchFamily="49" charset="-122"/>
              </a:rPr>
            </a:br>
            <a:r>
              <a:rPr lang="en-US" altLang="zh-CN" sz="1600" dirty="0" smtClean="0">
                <a:solidFill>
                  <a:srgbClr val="FF0000"/>
                </a:solidFill>
                <a:effectLst>
                  <a:outerShdw blurRad="38100" dist="38100" dir="2700000">
                    <a:srgbClr val="C0C0C0"/>
                  </a:outerShdw>
                </a:effectLst>
                <a:latin typeface="黑体" panose="02010609060101010101" pitchFamily="49" charset="-122"/>
                <a:ea typeface="黑体" panose="02010609060101010101" pitchFamily="49" charset="-122"/>
              </a:rPr>
              <a:t>                               </a:t>
            </a:r>
            <a:r>
              <a:rPr lang="zh-CN" altLang="en-US" sz="1600" kern="1200" baseline="0" dirty="0" smtClean="0">
                <a:solidFill>
                  <a:srgbClr val="FF0000"/>
                </a:solidFill>
                <a:effectLst>
                  <a:outerShdw blurRad="38100" dist="38100" dir="2700000">
                    <a:srgbClr val="C0C0C0"/>
                  </a:outerShdw>
                </a:effectLst>
                <a:latin typeface="黑体" panose="02010609060101010101" pitchFamily="49" charset="-122"/>
                <a:ea typeface="黑体" panose="02010609060101010101" pitchFamily="49" charset="-122"/>
              </a:rPr>
              <a:t>审批公示</a:t>
            </a:r>
            <a:br>
              <a:rPr lang="zh-CN" altLang="en-US" sz="1600" kern="1200" baseline="0" dirty="0" smtClean="0">
                <a:solidFill>
                  <a:srgbClr val="FF0000"/>
                </a:solidFill>
                <a:effectLst>
                  <a:outerShdw blurRad="38100" dist="38100" dir="2700000">
                    <a:srgbClr val="C0C0C0"/>
                  </a:outerShdw>
                </a:effectLst>
                <a:latin typeface="黑体" panose="02010609060101010101" pitchFamily="49" charset="-122"/>
                <a:ea typeface="黑体" panose="02010609060101010101" pitchFamily="49" charset="-122"/>
              </a:rPr>
            </a:br>
            <a:r>
              <a:rPr lang="zh-CN" altLang="en-US" sz="1600" kern="1200" baseline="0" dirty="0" smtClean="0">
                <a:solidFill>
                  <a:srgbClr val="FF0000"/>
                </a:solidFill>
                <a:effectLst>
                  <a:outerShdw blurRad="38100" dist="38100" dir="2700000">
                    <a:srgbClr val="C0C0C0"/>
                  </a:outerShdw>
                </a:effectLst>
                <a:latin typeface="黑体" panose="02010609060101010101" pitchFamily="49" charset="-122"/>
                <a:ea typeface="黑体" panose="02010609060101010101" pitchFamily="49" charset="-122"/>
              </a:rPr>
              <a:t>   </a:t>
            </a:r>
            <a:r>
              <a:rPr lang="zh-CN" altLang="en-US" sz="16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                 </a:t>
            </a:r>
            <a: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
            </a:r>
            <a:b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                                                   禄劝彝族苗族自治县自然资源局 </a:t>
            </a:r>
            <a:b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                                                    建设项目行政审批批前公示</a:t>
            </a:r>
            <a:b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1600" kern="1200" baseline="0" dirty="0" smtClean="0">
                <a:solidFill>
                  <a:srgbClr val="FF0000"/>
                </a:solidFill>
                <a:effectLst>
                  <a:outerShdw blurRad="38100" dist="38100" dir="2700000">
                    <a:srgbClr val="C0C0C0"/>
                  </a:outerShdw>
                </a:effectLst>
                <a:latin typeface="黑体" panose="02010609060101010101" pitchFamily="49" charset="-122"/>
                <a:ea typeface="黑体" panose="02010609060101010101" pitchFamily="49" charset="-122"/>
              </a:rPr>
              <a:t/>
            </a:r>
            <a:br>
              <a:rPr lang="zh-CN" altLang="en-US" sz="1600" kern="1200" baseline="0" dirty="0" smtClean="0">
                <a:solidFill>
                  <a:srgbClr val="FF0000"/>
                </a:solidFill>
                <a:effectLst>
                  <a:outerShdw blurRad="38100" dist="38100" dir="2700000">
                    <a:srgbClr val="C0C0C0"/>
                  </a:outerShdw>
                </a:effectLst>
                <a:latin typeface="黑体" panose="02010609060101010101" pitchFamily="49" charset="-122"/>
                <a:ea typeface="黑体" panose="02010609060101010101" pitchFamily="49" charset="-122"/>
              </a:rPr>
            </a:br>
            <a:r>
              <a:rPr lang="zh-CN" altLang="en-US" sz="800" kern="1200" baseline="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rPr>
              <a:t>    </a:t>
            </a:r>
            <a: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
            </a:r>
            <a:b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项目名称:      禄劝崇德加油站迁建选址</a:t>
            </a:r>
            <a:b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申报类别：     项目选址</a:t>
            </a:r>
            <a:r>
              <a:rPr lang="en-US" altLang="zh-CN"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
            </a:r>
            <a:br>
              <a:rPr lang="en-US" altLang="zh-CN"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申报单位:      禄劝彝族苗族自治县农业农村局</a:t>
            </a:r>
            <a:b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公示类别：     批前公示</a:t>
            </a:r>
            <a:b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公示时间：     7个工作日（</a:t>
            </a:r>
            <a:r>
              <a:rPr lang="en-US" altLang="zh-CN"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 </a:t>
            </a:r>
            <a:r>
              <a:rPr lang="en-US" altLang="zh-CN"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2021.7.23 </a:t>
            </a:r>
            <a:r>
              <a:rPr lang="en-US" altLang="zh-CN"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a:t>
            </a:r>
            <a:r>
              <a:rPr lang="en-US" altLang="zh-CN"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2021.8.2 </a:t>
            </a:r>
            <a: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a:t>
            </a:r>
            <a:b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公示媒体：     禄劝政务</a:t>
            </a:r>
            <a: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网</a:t>
            </a:r>
            <a: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
            </a:r>
            <a:b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公示组织单位： 禄劝彝族苗族自治县自然资源局</a:t>
            </a:r>
            <a:endParaRPr lang="zh-CN" altLang="en-US" sz="800" kern="1200" baseline="0" dirty="0">
              <a:solidFill>
                <a:schemeClr val="tx1"/>
              </a:solidFill>
              <a:effectLst>
                <a:outerShdw blurRad="38100" dist="38100" dir="2700000">
                  <a:srgbClr val="C0C0C0"/>
                </a:outerShdw>
              </a:effectLst>
              <a:latin typeface="黑体" panose="02010609060101010101" pitchFamily="49" charset="-122"/>
              <a:ea typeface="黑体" panose="02010609060101010101" pitchFamily="49" charset="-122"/>
            </a:endParaRPr>
          </a:p>
        </p:txBody>
      </p:sp>
      <p:sp>
        <p:nvSpPr>
          <p:cNvPr id="4" name="副标题 116740"/>
          <p:cNvSpPr txBox="1"/>
          <p:nvPr/>
        </p:nvSpPr>
        <p:spPr>
          <a:xfrm>
            <a:off x="571472" y="3000372"/>
            <a:ext cx="7572428" cy="3214710"/>
          </a:xfrm>
          <a:prstGeom prst="rect">
            <a:avLst/>
          </a:prstGeom>
          <a:noFill/>
          <a:ln w="9525">
            <a:noFill/>
          </a:ln>
        </p:spPr>
        <p:txBody>
          <a:bodyPr/>
          <a:lstStyle>
            <a:lvl1pPr marL="0" lvl="0" indent="0" algn="ctr" defTabSz="914400" rtl="0" eaLnBrk="1" fontAlgn="base" latinLnBrk="0" hangingPunct="1">
              <a:lnSpc>
                <a:spcPct val="100000"/>
              </a:lnSpc>
              <a:spcBef>
                <a:spcPct val="20000"/>
              </a:spcBef>
              <a:spcAft>
                <a:spcPct val="0"/>
              </a:spcAft>
              <a:buNone/>
              <a:defRPr sz="1800" b="0" i="0" u="none" kern="1200" baseline="0">
                <a:solidFill>
                  <a:schemeClr val="tx1"/>
                </a:solidFill>
                <a:latin typeface="+mn-lt"/>
                <a:ea typeface="+mn-ea"/>
                <a:cs typeface="+mn-cs"/>
              </a:defRPr>
            </a:lvl1pPr>
            <a:lvl2pPr marL="342900" lvl="1" indent="0" algn="ctr" defTabSz="914400" rtl="0" eaLnBrk="1" fontAlgn="base" latinLnBrk="0" hangingPunct="1">
              <a:lnSpc>
                <a:spcPct val="100000"/>
              </a:lnSpc>
              <a:spcBef>
                <a:spcPct val="20000"/>
              </a:spcBef>
              <a:spcAft>
                <a:spcPct val="0"/>
              </a:spcAft>
              <a:buNone/>
              <a:defRPr sz="1500" b="0" i="0" u="none" kern="1200" baseline="0">
                <a:solidFill>
                  <a:schemeClr val="tx1"/>
                </a:solidFill>
                <a:latin typeface="+mn-lt"/>
                <a:ea typeface="+mn-ea"/>
                <a:cs typeface="+mn-cs"/>
              </a:defRPr>
            </a:lvl2pPr>
            <a:lvl3pPr marL="685800" lvl="2" indent="0" algn="ctr" defTabSz="914400" rtl="0" eaLnBrk="1" fontAlgn="base" latinLnBrk="0" hangingPunct="1">
              <a:lnSpc>
                <a:spcPct val="100000"/>
              </a:lnSpc>
              <a:spcBef>
                <a:spcPct val="20000"/>
              </a:spcBef>
              <a:spcAft>
                <a:spcPct val="0"/>
              </a:spcAft>
              <a:buNone/>
              <a:defRPr sz="1350" b="0" i="0" u="none" kern="1200" baseline="0">
                <a:solidFill>
                  <a:schemeClr val="tx1"/>
                </a:solidFill>
                <a:latin typeface="+mn-lt"/>
                <a:ea typeface="+mn-ea"/>
                <a:cs typeface="+mn-cs"/>
              </a:defRPr>
            </a:lvl3pPr>
            <a:lvl4pPr marL="1028700" lvl="3" indent="0" algn="ctr" defTabSz="914400" rtl="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4pPr>
            <a:lvl5pPr marL="1371600" lvl="4" indent="0" algn="ctr" defTabSz="914400" rtl="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5pPr>
            <a:lvl6pPr marL="1714500" lvl="5" indent="0" algn="ctr" defTabSz="914400" rtl="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6pPr>
            <a:lvl7pPr marL="2057400" lvl="6" indent="0" algn="ctr" defTabSz="914400" rtl="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7pPr>
            <a:lvl8pPr marL="2400300" lvl="7" indent="0" algn="ctr" defTabSz="914400" rtl="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8pPr>
            <a:lvl9pPr marL="2743200" lvl="8" indent="0" algn="ctr" defTabSz="914400" rtl="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9pPr>
          </a:lstStyle>
          <a:p>
            <a:pPr algn="l"/>
            <a:r>
              <a:rPr lang="zh-CN" altLang="en-US" sz="16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建设项目选址位置：</a:t>
            </a:r>
            <a:endParaRPr lang="en-US" altLang="zh-CN" sz="16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endParaRPr>
          </a:p>
          <a:p>
            <a:pPr algn="l">
              <a:lnSpc>
                <a:spcPts val="2500"/>
              </a:lnSpc>
            </a:pPr>
            <a:r>
              <a:rPr lang="zh-CN" altLang="en-US" sz="1400" dirty="0" smtClean="0"/>
              <a:t>       禄劝崇德加油站迁建项目拟选址位置位于禄劝工业园区七星庄村</a:t>
            </a:r>
            <a:r>
              <a:rPr lang="en-US" sz="1400" dirty="0" smtClean="0"/>
              <a:t>108</a:t>
            </a:r>
            <a:r>
              <a:rPr lang="zh-CN" altLang="en-US" sz="1400" dirty="0" smtClean="0"/>
              <a:t>国道旁（原属禄劝裕丰碳酸钙科技有限公司土地），总用地面积</a:t>
            </a:r>
            <a:r>
              <a:rPr lang="en-US" sz="1400" dirty="0" smtClean="0"/>
              <a:t>6584.82</a:t>
            </a:r>
            <a:r>
              <a:rPr lang="zh-CN" altLang="en-US" sz="1400" dirty="0" smtClean="0"/>
              <a:t>平方米，（最终以国土测绘为准）。</a:t>
            </a:r>
            <a:endParaRPr lang="en-US" altLang="zh-CN" sz="1000" dirty="0" smtClean="0">
              <a:effectLst>
                <a:outerShdw blurRad="38100" dist="38100" dir="2700000">
                  <a:srgbClr val="C0C0C0"/>
                </a:outerShdw>
              </a:effectLst>
              <a:latin typeface="黑体" pitchFamily="49" charset="-122"/>
              <a:ea typeface="黑体" pitchFamily="49" charset="-122"/>
              <a:sym typeface="+mn-ea"/>
            </a:endParaRPr>
          </a:p>
          <a:p>
            <a:pPr algn="l">
              <a:lnSpc>
                <a:spcPts val="1400"/>
              </a:lnSpc>
            </a:pPr>
            <a:endParaRPr lang="en-US" altLang="zh-CN" sz="1000" dirty="0" smtClean="0">
              <a:effectLst>
                <a:outerShdw blurRad="38100" dist="38100" dir="2700000">
                  <a:srgbClr val="C0C0C0"/>
                </a:outerShdw>
              </a:effectLst>
              <a:latin typeface="黑体" pitchFamily="49" charset="-122"/>
              <a:ea typeface="黑体" pitchFamily="49" charset="-122"/>
              <a:sym typeface="+mn-ea"/>
            </a:endParaRPr>
          </a:p>
          <a:p>
            <a:pPr algn="l">
              <a:lnSpc>
                <a:spcPts val="1400"/>
              </a:lnSpc>
            </a:pPr>
            <a:endParaRPr lang="en-US" altLang="zh-CN" sz="1000" dirty="0" smtClean="0">
              <a:effectLst>
                <a:outerShdw blurRad="38100" dist="38100" dir="2700000">
                  <a:srgbClr val="C0C0C0"/>
                </a:outerShdw>
              </a:effectLst>
              <a:latin typeface="黑体" pitchFamily="49" charset="-122"/>
              <a:ea typeface="黑体" pitchFamily="49" charset="-122"/>
              <a:sym typeface="+mn-ea"/>
            </a:endParaRPr>
          </a:p>
          <a:p>
            <a:pPr algn="l">
              <a:lnSpc>
                <a:spcPts val="1400"/>
              </a:lnSpc>
            </a:pPr>
            <a:endParaRPr lang="en-US" altLang="zh-CN" sz="1000" dirty="0" smtClean="0">
              <a:effectLst>
                <a:outerShdw blurRad="38100" dist="38100" dir="2700000">
                  <a:srgbClr val="C0C0C0"/>
                </a:outerShdw>
              </a:effectLst>
              <a:latin typeface="黑体" pitchFamily="49" charset="-122"/>
              <a:ea typeface="黑体" pitchFamily="49" charset="-122"/>
              <a:sym typeface="+mn-ea"/>
            </a:endParaRPr>
          </a:p>
          <a:p>
            <a:pPr algn="l"/>
            <a:r>
              <a:rPr lang="zh-CN" altLang="en-US"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备</a:t>
            </a:r>
            <a:r>
              <a:rPr lang="zh-CN" altLang="en-US" sz="1000" dirty="0">
                <a:effectLst>
                  <a:outerShdw blurRad="38100" dist="38100" dir="2700000">
                    <a:srgbClr val="C0C0C0"/>
                  </a:outerShdw>
                </a:effectLst>
                <a:latin typeface="黑体" panose="02010609060101010101" pitchFamily="49" charset="-122"/>
                <a:ea typeface="黑体" panose="02010609060101010101" pitchFamily="49" charset="-122"/>
                <a:sym typeface="+mn-ea"/>
              </a:rPr>
              <a:t>注：对以上公示项目有异议者，请在公示期限内以书面形式将意见和建议反馈到禄劝彝族苗族自治县自然资源局</a:t>
            </a:r>
            <a:r>
              <a:rPr lang="zh-CN" altLang="en-US"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 </a:t>
            </a:r>
            <a:endParaRPr lang="en-US" altLang="zh-CN"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endParaRPr>
          </a:p>
          <a:p>
            <a:pPr algn="l"/>
            <a:r>
              <a:rPr lang="zh-CN" altLang="en-US"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（联系电话：</a:t>
            </a:r>
            <a:r>
              <a:rPr lang="en-US" altLang="zh-CN"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68913475</a:t>
            </a:r>
            <a:r>
              <a:rPr lang="zh-CN" altLang="en-US"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 ）</a:t>
            </a:r>
            <a:endParaRPr lang="en-US" altLang="zh-CN"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endParaRPr>
          </a:p>
          <a:p>
            <a:pPr algn="l"/>
            <a:r>
              <a:rPr lang="en-US" altLang="zh-CN"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                                                             </a:t>
            </a:r>
          </a:p>
          <a:p>
            <a:pPr algn="l"/>
            <a:endParaRPr lang="en-US" altLang="zh-CN"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endParaRPr>
          </a:p>
          <a:p>
            <a:pPr algn="l"/>
            <a:r>
              <a:rPr lang="en-US" altLang="zh-CN"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                                                               </a:t>
            </a:r>
            <a:r>
              <a:rPr lang="zh-CN" altLang="en-US" sz="1000" dirty="0" smtClean="0">
                <a:effectLst>
                  <a:outerShdw blurRad="38100" dist="38100" dir="2700000">
                    <a:srgbClr val="C0C0C0"/>
                  </a:outerShdw>
                </a:effectLst>
                <a:latin typeface="黑体" panose="02010609060101010101" pitchFamily="49" charset="-122"/>
                <a:ea typeface="黑体" panose="02010609060101010101" pitchFamily="49" charset="-122"/>
              </a:rPr>
              <a:t>禄劝彝族苗族自治县自然资源局</a:t>
            </a:r>
            <a:br>
              <a:rPr lang="zh-CN" altLang="en-US" sz="1000" dirty="0" smtClean="0">
                <a:effectLst>
                  <a:outerShdw blurRad="38100" dist="38100" dir="2700000">
                    <a:srgbClr val="C0C0C0"/>
                  </a:outerShdw>
                </a:effectLst>
                <a:latin typeface="黑体" panose="02010609060101010101" pitchFamily="49" charset="-122"/>
                <a:ea typeface="黑体" panose="02010609060101010101" pitchFamily="49" charset="-122"/>
              </a:rPr>
            </a:br>
            <a:r>
              <a:rPr lang="zh-CN" altLang="en-US" sz="1000" dirty="0" smtClean="0">
                <a:effectLst>
                  <a:outerShdw blurRad="38100" dist="38100" dir="2700000">
                    <a:srgbClr val="C0C0C0"/>
                  </a:outerShdw>
                </a:effectLst>
                <a:latin typeface="黑体" panose="02010609060101010101" pitchFamily="49" charset="-122"/>
                <a:ea typeface="黑体" panose="02010609060101010101" pitchFamily="49" charset="-122"/>
              </a:rPr>
              <a:t>                                                                   </a:t>
            </a:r>
            <a:r>
              <a:rPr lang="en-US" altLang="zh-CN" sz="1000" dirty="0" smtClean="0">
                <a:effectLst>
                  <a:outerShdw blurRad="38100" dist="38100" dir="2700000">
                    <a:srgbClr val="C0C0C0"/>
                  </a:outerShdw>
                </a:effectLst>
                <a:latin typeface="黑体" panose="02010609060101010101" pitchFamily="49" charset="-122"/>
                <a:ea typeface="黑体" panose="02010609060101010101" pitchFamily="49" charset="-122"/>
              </a:rPr>
              <a:t>  2021</a:t>
            </a:r>
            <a:r>
              <a:rPr lang="zh-CN" altLang="en-US" sz="1000" dirty="0" smtClean="0">
                <a:effectLst>
                  <a:outerShdw blurRad="38100" dist="38100" dir="2700000">
                    <a:srgbClr val="C0C0C0"/>
                  </a:outerShdw>
                </a:effectLst>
                <a:latin typeface="黑体" panose="02010609060101010101" pitchFamily="49" charset="-122"/>
                <a:ea typeface="黑体" panose="02010609060101010101" pitchFamily="49" charset="-122"/>
              </a:rPr>
              <a:t>年</a:t>
            </a:r>
            <a:r>
              <a:rPr lang="en-US" altLang="zh-CN" sz="1000" dirty="0" smtClean="0">
                <a:effectLst>
                  <a:outerShdw blurRad="38100" dist="38100" dir="2700000">
                    <a:srgbClr val="C0C0C0"/>
                  </a:outerShdw>
                </a:effectLst>
                <a:latin typeface="黑体" panose="02010609060101010101" pitchFamily="49" charset="-122"/>
                <a:ea typeface="黑体" panose="02010609060101010101" pitchFamily="49" charset="-122"/>
              </a:rPr>
              <a:t>7</a:t>
            </a:r>
            <a:r>
              <a:rPr lang="zh-CN" altLang="en-US" sz="1000" dirty="0" smtClean="0">
                <a:effectLst>
                  <a:outerShdw blurRad="38100" dist="38100" dir="2700000">
                    <a:srgbClr val="C0C0C0"/>
                  </a:outerShdw>
                </a:effectLst>
                <a:latin typeface="黑体" panose="02010609060101010101" pitchFamily="49" charset="-122"/>
                <a:ea typeface="黑体" panose="02010609060101010101" pitchFamily="49" charset="-122"/>
              </a:rPr>
              <a:t>月</a:t>
            </a:r>
            <a:r>
              <a:rPr lang="en-US" altLang="zh-CN" sz="1000" dirty="0" smtClean="0">
                <a:effectLst>
                  <a:outerShdw blurRad="38100" dist="38100" dir="2700000">
                    <a:srgbClr val="C0C0C0"/>
                  </a:outerShdw>
                </a:effectLst>
                <a:latin typeface="黑体" panose="02010609060101010101" pitchFamily="49" charset="-122"/>
                <a:ea typeface="黑体" panose="02010609060101010101" pitchFamily="49" charset="-122"/>
              </a:rPr>
              <a:t>22</a:t>
            </a:r>
            <a:r>
              <a:rPr lang="zh-CN" altLang="en-US" sz="1000" dirty="0" smtClean="0">
                <a:effectLst>
                  <a:outerShdw blurRad="38100" dist="38100" dir="2700000">
                    <a:srgbClr val="C0C0C0"/>
                  </a:outerShdw>
                </a:effectLst>
                <a:latin typeface="黑体" panose="02010609060101010101" pitchFamily="49" charset="-122"/>
                <a:ea typeface="黑体" panose="02010609060101010101" pitchFamily="49" charset="-122"/>
              </a:rPr>
              <a:t>日</a:t>
            </a:r>
            <a:endParaRPr lang="en-US" altLang="zh-CN"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endParaRPr>
          </a:p>
          <a:p>
            <a:pPr algn="l"/>
            <a:r>
              <a:rPr lang="en-US" altLang="zh-CN"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      </a:t>
            </a:r>
          </a:p>
          <a:p>
            <a:pPr algn="l"/>
            <a:endParaRPr lang="en-US" altLang="zh-CN" sz="10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endParaRPr>
          </a:p>
          <a:p>
            <a:pPr algn="l"/>
            <a:r>
              <a:rPr lang="en-US" altLang="zh-CN" sz="10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                                                            </a:t>
            </a:r>
            <a:endParaRPr lang="zh-CN" altLang="en-US" sz="1000" dirty="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endParaRPr>
          </a:p>
        </p:txBody>
      </p:sp>
    </p:spTree>
    <p:custDataLst>
      <p:tags r:id="rId1"/>
    </p:custDataLst>
  </p:cSld>
  <p:clrMapOvr>
    <a:masterClrMapping/>
  </p:clrMapOvr>
  <p:transition>
    <p:rand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pic>
        <p:nvPicPr>
          <p:cNvPr id="7" name="内容占位符 6" descr="13号地块.jpg"/>
          <p:cNvPicPr>
            <a:picLocks noGrp="1" noChangeAspect="1"/>
          </p:cNvPicPr>
          <p:nvPr>
            <p:ph idx="1"/>
          </p:nvPr>
        </p:nvPicPr>
        <p:blipFill>
          <a:blip r:embed="rId2"/>
          <a:stretch>
            <a:fillRect/>
          </a:stretch>
        </p:blipFill>
        <p:spPr>
          <a:xfrm>
            <a:off x="3268522" y="1600200"/>
            <a:ext cx="2606955" cy="4525963"/>
          </a:xfrm>
        </p:spPr>
      </p:pic>
      <p:pic>
        <p:nvPicPr>
          <p:cNvPr id="5" name="图片 4" descr="mm"/>
          <p:cNvPicPr>
            <a:picLocks noChangeAspect="1"/>
          </p:cNvPicPr>
          <p:nvPr/>
        </p:nvPicPr>
        <p:blipFill>
          <a:blip r:embed="rId3" cstate="print"/>
          <a:stretch>
            <a:fillRect/>
          </a:stretch>
        </p:blipFill>
        <p:spPr>
          <a:xfrm>
            <a:off x="0" y="0"/>
            <a:ext cx="9144000" cy="6864350"/>
          </a:xfrm>
          <a:prstGeom prst="rect">
            <a:avLst/>
          </a:prstGeom>
          <a:noFill/>
          <a:ln w="9525">
            <a:noFill/>
          </a:ln>
        </p:spPr>
      </p:pic>
      <p:sp>
        <p:nvSpPr>
          <p:cNvPr id="6" name="矩形 5"/>
          <p:cNvSpPr/>
          <p:nvPr/>
        </p:nvSpPr>
        <p:spPr>
          <a:xfrm>
            <a:off x="2071670" y="0"/>
            <a:ext cx="3786214" cy="420370"/>
          </a:xfrm>
          <a:prstGeom prst="rect">
            <a:avLst/>
          </a:prstGeom>
          <a:solidFill>
            <a:srgbClr val="CCECFF"/>
          </a:solidFill>
          <a:ln w="9525">
            <a:noFill/>
          </a:ln>
        </p:spPr>
        <p:txBody>
          <a:bodyPr lIns="90000" tIns="46800" rIns="90000" bIns="46800" anchor="ctr" anchorCtr="1"/>
          <a:lstStyle>
            <a:lvl1pPr marL="0" lvl="0" indent="0" algn="ctr" defTabSz="914400" rtl="0" eaLnBrk="1" fontAlgn="base" latinLnBrk="0" hangingPunct="1">
              <a:lnSpc>
                <a:spcPct val="100000"/>
              </a:lnSpc>
              <a:spcBef>
                <a:spcPct val="0"/>
              </a:spcBef>
              <a:spcAft>
                <a:spcPct val="0"/>
              </a:spcAft>
              <a:buNone/>
              <a:defRPr sz="4400" u="none" kern="1200" baseline="0">
                <a:solidFill>
                  <a:schemeClr val="tx2"/>
                </a:solidFill>
                <a:latin typeface="Arial" panose="020B0604020202020204" pitchFamily="34" charset="0"/>
                <a:ea typeface="宋体" panose="02010600030101010101" pitchFamily="2" charset="-122"/>
              </a:defRPr>
            </a:lvl1pPr>
          </a:lstStyle>
          <a:p>
            <a:pPr lvl="0"/>
            <a:r>
              <a:rPr lang="zh-CN" altLang="en-US" sz="2000" u="sng" dirty="0" smtClean="0">
                <a:solidFill>
                  <a:srgbClr val="FF0000"/>
                </a:solidFill>
                <a:effectLst>
                  <a:outerShdw blurRad="38100" dist="38100" dir="2700000">
                    <a:srgbClr val="C0C0C0"/>
                  </a:outerShdw>
                </a:effectLst>
                <a:latin typeface="黑体" panose="02010609060101010101" pitchFamily="49" charset="-122"/>
                <a:ea typeface="黑体" panose="02010609060101010101" pitchFamily="49" charset="-122"/>
              </a:rPr>
              <a:t>项目拟选址位置</a:t>
            </a:r>
            <a:r>
              <a:rPr lang="zh-CN" altLang="en-US" sz="2000" u="sng" dirty="0" smtClean="0">
                <a:solidFill>
                  <a:srgbClr val="FF0000"/>
                </a:solidFill>
                <a:effectLst>
                  <a:outerShdw blurRad="38100" dist="38100" dir="2700000">
                    <a:srgbClr val="C0C0C0"/>
                  </a:outerShdw>
                </a:effectLst>
                <a:latin typeface="黑体" panose="02010609060101010101" pitchFamily="49" charset="-122"/>
                <a:ea typeface="黑体" panose="02010609060101010101" pitchFamily="49" charset="-122"/>
                <a:sym typeface="+mn-ea"/>
              </a:rPr>
              <a:t>图</a:t>
            </a:r>
            <a:endParaRPr lang="zh-CN" altLang="zh-CN" sz="2000" u="sng" dirty="0">
              <a:solidFill>
                <a:srgbClr val="FF0000"/>
              </a:solidFill>
              <a:effectLst>
                <a:outerShdw blurRad="38100" dist="38100" dir="2700000">
                  <a:srgbClr val="C0C0C0"/>
                </a:outerShdw>
              </a:effectLst>
              <a:latin typeface="黑体" panose="02010609060101010101" pitchFamily="49" charset="-122"/>
              <a:ea typeface="黑体" panose="02010609060101010101" pitchFamily="49" charset="-122"/>
              <a:sym typeface="+mn-ea"/>
            </a:endParaRPr>
          </a:p>
        </p:txBody>
      </p:sp>
      <p:pic>
        <p:nvPicPr>
          <p:cNvPr id="1026" name="Picture 2" descr="G:\2020.3.17规划资料\（2016-2021）规委会材料\2021年规委会\2021年第3次规委会\选址图片\崇德加油站.jpg"/>
          <p:cNvPicPr>
            <a:picLocks noChangeAspect="1" noChangeArrowheads="1"/>
          </p:cNvPicPr>
          <p:nvPr/>
        </p:nvPicPr>
        <p:blipFill>
          <a:blip r:embed="rId4"/>
          <a:srcRect/>
          <a:stretch>
            <a:fillRect/>
          </a:stretch>
        </p:blipFill>
        <p:spPr bwMode="auto">
          <a:xfrm>
            <a:off x="1643042" y="428605"/>
            <a:ext cx="4786322" cy="6215105"/>
          </a:xfrm>
          <a:prstGeom prst="rect">
            <a:avLst/>
          </a:prstGeom>
          <a:noFill/>
        </p:spPr>
      </p:pic>
    </p:spTree>
  </p:cSld>
  <p:clrMapOvr>
    <a:masterClrMapping/>
  </p:clrMapOvr>
  <p:transition>
    <p:random/>
  </p:transition>
</p:sld>
</file>

<file path=ppt/tags/tag1.xml><?xml version="1.0" encoding="utf-8"?>
<p:tagLst xmlns:a="http://schemas.openxmlformats.org/drawingml/2006/main" xmlns:r="http://schemas.openxmlformats.org/officeDocument/2006/relationships" xmlns:p="http://schemas.openxmlformats.org/presentationml/2006/main">
  <p:tag name="KSO_WM_TEMPLATE_TOPIC_ID" val="2869567"/>
  <p:tag name="KSO_WM_TEMPLATE_OUTLINE_ID" val="15"/>
  <p:tag name="KSO_WM_TEMPLATE_SCENE_ID" val="1"/>
  <p:tag name="KSO_WM_TEMPLATE_JOB_ID" val="2"/>
  <p:tag name="KSO_WM_TEMPLATE_TOPIC_DEFAULT" val="1"/>
</p:tagLst>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2719</TotalTime>
  <Words>114</Words>
  <Application>Microsoft Office PowerPoint</Application>
  <PresentationFormat>全屏显示(4:3)</PresentationFormat>
  <Paragraphs>15</Paragraphs>
  <Slides>2</Slides>
  <Notes>0</Notes>
  <HiddenSlides>0</HiddenSlides>
  <MMClips>0</MMClips>
  <ScaleCrop>false</ScaleCrop>
  <HeadingPairs>
    <vt:vector size="4" baseType="variant">
      <vt:variant>
        <vt:lpstr>主题</vt:lpstr>
      </vt:variant>
      <vt:variant>
        <vt:i4>1</vt:i4>
      </vt:variant>
      <vt:variant>
        <vt:lpstr>幻灯片标题</vt:lpstr>
      </vt:variant>
      <vt:variant>
        <vt:i4>2</vt:i4>
      </vt:variant>
    </vt:vector>
  </HeadingPairs>
  <TitlesOfParts>
    <vt:vector size="3" baseType="lpstr">
      <vt:lpstr>默认设计模板</vt:lpstr>
      <vt:lpstr>                       禄劝崇德加油站迁建选址                                审批公示                                                                         禄劝彝族苗族自治县自然资源局                                                      建设项目行政审批批前公示       项目名称:      禄劝崇德加油站迁建选址 申报类别：     项目选址 申报单位:      禄劝彝族苗族自治县农业农村局 公示类别：     批前公示 公示时间：     7个工作日（ 2021.7.23 —2021.8.2 ） 公示媒体：     禄劝政务网 公示组织单位： 禄劝彝族苗族自治县自然资源局</vt:lpstr>
      <vt:lpstr>幻灯片 2</vt:lpstr>
    </vt:vector>
  </TitlesOfParts>
  <Company>LWG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禄劝彝族苗族自治县</dc:title>
  <dc:creator>微软用户</dc:creator>
  <cp:lastModifiedBy>DELL</cp:lastModifiedBy>
  <cp:revision>616</cp:revision>
  <dcterms:created xsi:type="dcterms:W3CDTF">2010-09-21T10:50:00Z</dcterms:created>
  <dcterms:modified xsi:type="dcterms:W3CDTF">2021-07-22T07:55:22Z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2052-11.1.0.8894</vt:lpwstr>
  </property>
  <property fmtid="{D5CDD505-2E9C-101B-9397-08002B2CF9AE}" pid="3" name="KSORubyTemplateID">
    <vt:lpwstr>2</vt:lpwstr>
  </property>
</Properties>
</file>