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p:scale>
          <a:sx n="125" d="100"/>
          <a:sy n="125" d="100"/>
        </p:scale>
        <p:origin x="-2094" y="-84"/>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085352" cy="5971540"/>
          </a:xfrm>
        </p:spPr>
        <p:txBody>
          <a:bodyPr anchor="ctr"/>
          <a:lstStyle/>
          <a:p>
            <a:pPr algn="l">
              <a:spcAft>
                <a:spcPts val="3000"/>
              </a:spcAft>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禄劝县</a:t>
            </a:r>
            <a:r>
              <a:rPr lang="en-US"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7</a:t>
            </a: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号地块建设项目规划设计条件  </a:t>
            </a: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号地块建设项目规划设计条件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建设</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批</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2021.3 .29 —2021.4.8</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t>禄劝县LQ-G2021T-007号地块建设项目位于乌蒙乡大麦地村委会大村子村（轿子山新山垭口进景区大门约100米道路右侧），总用地面积4535.33平方米（约6.80亩）。</a:t>
            </a:r>
            <a:r>
              <a:rPr lang="en-US" altLang="zh-CN" sz="1400" dirty="0" smtClean="0">
                <a:latin typeface="黑体" panose="02010609060101010101" pitchFamily="49" charset="-122"/>
                <a:ea typeface="黑体" panose="02010609060101010101" pitchFamily="49" charset="-122"/>
              </a:rPr>
              <a:t/>
            </a:r>
            <a:br>
              <a:rPr lang="en-US" altLang="zh-CN" sz="1400" dirty="0" smtClean="0">
                <a:latin typeface="黑体" panose="02010609060101010101" pitchFamily="49" charset="-122"/>
                <a:ea typeface="黑体" panose="02010609060101010101" pitchFamily="49" charset="-122"/>
              </a:rPr>
            </a:br>
            <a:r>
              <a:rPr lang="zh-CN" altLang="zh-CN" sz="1200" dirty="0" smtClean="0">
                <a:latin typeface="黑体" panose="02010609060101010101" pitchFamily="49" charset="-122"/>
                <a:ea typeface="黑体" panose="02010609060101010101" pitchFamily="49" charset="-122"/>
              </a:rPr>
              <a:t/>
            </a:r>
            <a:br>
              <a:rPr lang="zh-CN" altLang="zh-CN" sz="1200" dirty="0" smtClean="0">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（联系</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2021</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3</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29</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LQ-G2021T-00</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号地块建设项目规划设计条件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建设</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用地规划设计条件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7</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2021.3 .29 —2021.4.8</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620660"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920"/>
              </a:lnSpc>
              <a:spcBef>
                <a:spcPts val="0"/>
              </a:spcBef>
            </a:pPr>
            <a:r>
              <a:rPr lang="zh-CN" altLang="en-US" sz="1600" dirty="0" smtClean="0"/>
              <a:t>     </a:t>
            </a:r>
            <a:r>
              <a:rPr lang="zh-CN" altLang="en-US" sz="1200" dirty="0" smtClean="0"/>
              <a:t>总用地面积</a:t>
            </a:r>
            <a:r>
              <a:rPr lang="en-US" sz="1200" dirty="0" smtClean="0"/>
              <a:t>4535.33</a:t>
            </a:r>
            <a:r>
              <a:rPr lang="zh-CN" altLang="en-US" sz="1200" dirty="0" smtClean="0"/>
              <a:t>平方米（约</a:t>
            </a:r>
            <a:r>
              <a:rPr lang="en-US" sz="1200" dirty="0" smtClean="0"/>
              <a:t>6.80</a:t>
            </a:r>
            <a:r>
              <a:rPr lang="zh-CN" altLang="en-US" sz="1200" dirty="0" smtClean="0"/>
              <a:t>亩）；</a:t>
            </a:r>
            <a:r>
              <a:rPr lang="zh-CN" altLang="en-US" sz="1200" b="1" dirty="0" smtClean="0"/>
              <a:t> 用地性质：</a:t>
            </a:r>
            <a:r>
              <a:rPr lang="zh-CN" altLang="en-US" sz="1200" dirty="0" smtClean="0"/>
              <a:t>商业服务设施用地；</a:t>
            </a:r>
            <a:r>
              <a:rPr lang="en-US" altLang="zh-CN" sz="1200" b="1" dirty="0" smtClean="0"/>
              <a:t> </a:t>
            </a:r>
            <a:r>
              <a:rPr lang="zh-CN" altLang="en-US" sz="1200" b="1" dirty="0" smtClean="0"/>
              <a:t>用地强度规定：</a:t>
            </a:r>
            <a:r>
              <a:rPr lang="zh-CN" altLang="en-US" sz="1200" dirty="0" smtClean="0"/>
              <a:t>容积率≤</a:t>
            </a:r>
            <a:r>
              <a:rPr lang="en-US" sz="1200" dirty="0" smtClean="0"/>
              <a:t>1.5</a:t>
            </a:r>
            <a:r>
              <a:rPr lang="zh-CN" altLang="en-US" sz="1200" dirty="0" smtClean="0"/>
              <a:t>；建筑密度≤</a:t>
            </a:r>
            <a:r>
              <a:rPr lang="en-US" sz="1200" dirty="0" smtClean="0"/>
              <a:t>45%</a:t>
            </a:r>
            <a:r>
              <a:rPr lang="zh-CN" altLang="en-US" sz="1200" dirty="0" smtClean="0"/>
              <a:t>；绿地率≥</a:t>
            </a:r>
            <a:r>
              <a:rPr lang="en-US" sz="1200" dirty="0" smtClean="0"/>
              <a:t>25%</a:t>
            </a:r>
            <a:r>
              <a:rPr lang="zh-CN" altLang="en-US" sz="1200" dirty="0" smtClean="0"/>
              <a:t>；并满足消防、疏散、交通、抗震、环保、安全等相关规定；</a:t>
            </a:r>
            <a:r>
              <a:rPr lang="en-US" altLang="zh-CN" sz="1200" b="1" dirty="0" smtClean="0"/>
              <a:t> </a:t>
            </a:r>
            <a:r>
              <a:rPr lang="zh-CN" altLang="en-US" sz="1200" b="1" dirty="0" smtClean="0"/>
              <a:t>后退红线：</a:t>
            </a:r>
            <a:r>
              <a:rPr lang="zh-CN" altLang="en-US" sz="1200" dirty="0" smtClean="0"/>
              <a:t>建筑退让轿子山景区道路不小于</a:t>
            </a:r>
            <a:r>
              <a:rPr lang="en-US" sz="1200" dirty="0" smtClean="0"/>
              <a:t>0.9</a:t>
            </a:r>
            <a:r>
              <a:rPr lang="zh-CN" altLang="en-US" sz="1200" dirty="0" smtClean="0"/>
              <a:t>米。</a:t>
            </a:r>
            <a:endParaRPr lang="en-US" altLang="zh-CN" sz="1200" dirty="0" smtClean="0"/>
          </a:p>
          <a:p>
            <a:pPr algn="l">
              <a:lnSpc>
                <a:spcPts val="1920"/>
              </a:lnSpc>
              <a:spcBef>
                <a:spcPts val="0"/>
              </a:spcBef>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4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714612" y="0"/>
            <a:ext cx="3786214"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en-US"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LQ-G2021T-00</a:t>
            </a:r>
            <a:r>
              <a:rPr lang="en-US" altLang="zh-CN"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7</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a:t>
            </a:r>
            <a:r>
              <a:rPr lang="zh-CN" altLang="en-US" sz="20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范围图</a:t>
            </a:r>
            <a:endParaRPr lang="zh-CN" altLang="zh-CN" sz="2000" u="sng"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27" name="Picture 3" descr="C:\Users\DELL\Desktop\2021年规委会材料\2021年第1次规委会\文本\2021年第1次规委会汇报文件2021.3.17\图\索道位置图.jpg"/>
          <p:cNvPicPr>
            <a:picLocks noChangeAspect="1" noChangeArrowheads="1"/>
          </p:cNvPicPr>
          <p:nvPr/>
        </p:nvPicPr>
        <p:blipFill>
          <a:blip r:embed="rId4"/>
          <a:srcRect/>
          <a:stretch>
            <a:fillRect/>
          </a:stretch>
        </p:blipFill>
        <p:spPr bwMode="auto">
          <a:xfrm>
            <a:off x="642910" y="428604"/>
            <a:ext cx="7465235" cy="5972188"/>
          </a:xfrm>
          <a:prstGeom prst="rect">
            <a:avLst/>
          </a:prstGeom>
          <a:noFill/>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155</Words>
  <Application>WPS 演示</Application>
  <PresentationFormat>全屏显示(4:3)</PresentationFormat>
  <Paragraphs>11</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禄劝县LQ-G2021T-007号地块建设项目规划设计条件                                  审批公示                                                                             禄劝彝族苗族自治县自然资源局                                                      建设项目行政审批批前公示       项目名称:      禄劝县LQ-G2021T-007号地块建设项目规划设计条件 申报类别：     建设用地规划设计条件 审批经办:      禄劝彝族苗族自治县自然资源局 公示类别：     批前公示 公示时间：     7个工作日（ 2021.3 .29 —2021.4.8） 公示媒体：     禄劝政务网 公示组织单位： 禄劝彝族苗族自治县自然资源局   规划审批项目摘要：         禄劝县LQ-G2021T-007号地块建设项目位于乌蒙乡大麦地村委会大村子村（轿子山新山垭口进景区大门约100米道路右侧），总用地面积4535.33平方米（约6.80亩）。       备注：对以上公示项目有异议者，请在公示期限内以书面形式将意见和建议反馈到禄劝彝族苗族自治县自然资源局。       （联系电话：68913475）                                                                     禄劝彝族苗族自治县自然资源局                                                                      2021年3月29日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591</cp:revision>
  <dcterms:created xsi:type="dcterms:W3CDTF">2010-09-21T10:50:00Z</dcterms:created>
  <dcterms:modified xsi:type="dcterms:W3CDTF">2021-03-29T01:56:55Z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2052-11.1.0.10431</vt:lpwstr>
  </property>
  <property fmtid="{D5CDD505-2E9C-101B-9397-08002B2CF9AE}" pid="3" name="KSORubyTemplateID">
    <vt:lpwstr>2</vt:lpwstr>
  </property>
  <property fmtid="{D5CDD505-2E9C-101B-9397-08002B2CF9AE}" pid="4" name="ICV">
    <vt:lpwstr>96CB6065221B4FAB8246AC396C6A0E11</vt:lpwstr>
  </property>
</Properties>
</file>