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24" r:id="rId3"/>
    <p:sldId id="348"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p:scale>
          <a:sx n="125" d="100"/>
          <a:sy n="125" d="100"/>
        </p:scale>
        <p:origin x="-2094" y="-84"/>
      </p:cViewPr>
      <p:guideLst>
        <p:guide orient="horz" pos="2166"/>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085352" cy="5971540"/>
          </a:xfrm>
        </p:spPr>
        <p:txBody>
          <a:bodyPr anchor="ctr"/>
          <a:lstStyle/>
          <a:p>
            <a:pPr algn="l">
              <a:spcAft>
                <a:spcPts val="3000"/>
              </a:spcAft>
            </a:pP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禄劝县</a:t>
            </a:r>
            <a:r>
              <a:rPr lang="en-US"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LQ-G2021T-003</a:t>
            </a: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号地块建设用地规划设计条件  </a:t>
            </a: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LQ-G2021T-003</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号地块建设用地规划设计条件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加油</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加气项目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建设</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用地规划设计条件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批</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7</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2021.3 .29—2021.4.8</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规划审批项目摘要： </a:t>
            </a:r>
            <a:r>
              <a:rPr lang="zh-CN" altLang="en-US" sz="800" dirty="0" smtClean="0">
                <a:latin typeface="黑体" panose="02010609060101010101" pitchFamily="49" charset="-122"/>
                <a:ea typeface="黑体" panose="02010609060101010101" pitchFamily="49" charset="-122"/>
              </a:rPr>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r>
              <a:rPr lang="zh-CN" altLang="en-US" sz="1400" dirty="0" smtClean="0">
                <a:latin typeface="黑体" panose="02010609060101010101" pitchFamily="49" charset="-122"/>
                <a:ea typeface="黑体" panose="02010609060101010101" pitchFamily="49" charset="-122"/>
              </a:rPr>
              <a:t>禄劝县</a:t>
            </a:r>
            <a:r>
              <a:rPr lang="en-US" altLang="en-US" sz="1400" dirty="0" smtClean="0">
                <a:latin typeface="黑体" panose="02010609060101010101" pitchFamily="49" charset="-122"/>
                <a:ea typeface="黑体" panose="02010609060101010101" pitchFamily="49" charset="-122"/>
              </a:rPr>
              <a:t>LQ-G2021T-003</a:t>
            </a:r>
            <a:r>
              <a:rPr lang="zh-CN" altLang="en-US" sz="1400" dirty="0" smtClean="0">
                <a:latin typeface="黑体" panose="02010609060101010101" pitchFamily="49" charset="-122"/>
                <a:ea typeface="黑体" panose="02010609060101010101" pitchFamily="49" charset="-122"/>
              </a:rPr>
              <a:t>号地块位于转龙镇轿子山旅游专线边，总用地面积</a:t>
            </a:r>
            <a:r>
              <a:rPr lang="en-US" altLang="en-US" sz="1400" dirty="0" smtClean="0">
                <a:latin typeface="黑体" panose="02010609060101010101" pitchFamily="49" charset="-122"/>
                <a:ea typeface="黑体" panose="02010609060101010101" pitchFamily="49" charset="-122"/>
              </a:rPr>
              <a:t>20849.95</a:t>
            </a:r>
            <a:r>
              <a:rPr lang="zh-CN" altLang="en-US" sz="1400" dirty="0" smtClean="0">
                <a:latin typeface="黑体" panose="02010609060101010101" pitchFamily="49" charset="-122"/>
                <a:ea typeface="黑体" panose="02010609060101010101" pitchFamily="49" charset="-122"/>
              </a:rPr>
              <a:t>平方米。</a:t>
            </a:r>
            <a:r>
              <a:rPr lang="en-US" altLang="zh-CN" sz="1400" dirty="0" smtClean="0">
                <a:latin typeface="黑体" panose="02010609060101010101" pitchFamily="49" charset="-122"/>
                <a:ea typeface="黑体" panose="02010609060101010101" pitchFamily="49" charset="-122"/>
              </a:rPr>
              <a:t/>
            </a:r>
            <a:br>
              <a:rPr lang="en-US" altLang="zh-CN" sz="1400" dirty="0" smtClean="0">
                <a:latin typeface="黑体" panose="02010609060101010101" pitchFamily="49" charset="-122"/>
                <a:ea typeface="黑体" panose="02010609060101010101" pitchFamily="49" charset="-122"/>
              </a:rPr>
            </a:br>
            <a:r>
              <a:rPr lang="zh-CN" altLang="zh-CN" sz="1200" dirty="0" smtClean="0">
                <a:latin typeface="黑体" panose="02010609060101010101" pitchFamily="49" charset="-122"/>
                <a:ea typeface="黑体" panose="02010609060101010101" pitchFamily="49" charset="-122"/>
              </a:rPr>
              <a:t/>
            </a:r>
            <a:br>
              <a:rPr lang="zh-CN" altLang="zh-CN" sz="1200" dirty="0" smtClean="0">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（联系</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2021</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3</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29</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116741" name="副标题 116740"/>
          <p:cNvSpPr>
            <a:spLocks noGrp="1"/>
          </p:cNvSpPr>
          <p:nvPr>
            <p:ph type="subTitle" idx="1"/>
          </p:nvPr>
        </p:nvSpPr>
        <p:spPr>
          <a:xfrm>
            <a:off x="611560" y="1772816"/>
            <a:ext cx="3760728" cy="1665605"/>
          </a:xfrm>
        </p:spPr>
        <p:txBody>
          <a:bodyPr/>
          <a:lstStyle/>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LQ-G2021T-003</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号地块建设用地规划设计条件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加油</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加气项目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建设用地规划设计条件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批</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7</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2021.3 29 —2021.4.8</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3"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p>
          <a:p>
            <a:r>
              <a:rPr lang="en-US" altLang="zh-CN" sz="2400" b="0" dirty="0" err="1" smtClean="0">
                <a:solidFill>
                  <a:srgbClr val="C00000"/>
                </a:solidFill>
                <a:latin typeface="Arial" panose="020B0604020202020204" pitchFamily="34" charset="0"/>
                <a:ea typeface="黑体" panose="02010609060101010101" pitchFamily="49" charset="-122"/>
              </a:rPr>
              <a:t>行政审批公示</a:t>
            </a:r>
            <a:r>
              <a:rPr lang="en-US" altLang="zh-CN" sz="2400" b="0" dirty="0" smtClean="0">
                <a:solidFill>
                  <a:schemeClr val="tx1"/>
                </a:solidFill>
                <a:latin typeface="Arial" panose="020B0604020202020204" pitchFamily="34" charset="0"/>
                <a:ea typeface="黑体" panose="02010609060101010101" pitchFamily="49" charset="-122"/>
              </a:rPr>
              <a:t> </a:t>
            </a:r>
            <a:r>
              <a:rPr lang="zh-CN" altLang="en-US" sz="2400" b="0" dirty="0" smtClean="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2" name="副标题 116740"/>
          <p:cNvSpPr txBox="1"/>
          <p:nvPr/>
        </p:nvSpPr>
        <p:spPr>
          <a:xfrm>
            <a:off x="523240" y="3357562"/>
            <a:ext cx="7620660" cy="3000396"/>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建设用地规划条件内容：</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2000"/>
              </a:lnSpc>
            </a:pPr>
            <a:r>
              <a:rPr lang="zh-CN" altLang="en-US" sz="1200" dirty="0" smtClean="0"/>
              <a:t>      总用地面积位</a:t>
            </a:r>
            <a:r>
              <a:rPr lang="en-US" sz="1200" dirty="0" smtClean="0"/>
              <a:t>20849.95</a:t>
            </a:r>
            <a:r>
              <a:rPr lang="zh-CN" altLang="en-US" sz="1200" dirty="0" smtClean="0"/>
              <a:t>平方米；</a:t>
            </a:r>
            <a:endParaRPr lang="en-US" altLang="zh-CN" sz="12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2000"/>
              </a:lnSpc>
            </a:pPr>
            <a:r>
              <a:rPr lang="zh-CN" altLang="en-US" sz="1200" b="1" dirty="0" smtClean="0"/>
              <a:t>      用地性质：</a:t>
            </a:r>
            <a:r>
              <a:rPr lang="zh-CN" altLang="en-US" sz="1200" dirty="0" smtClean="0"/>
              <a:t>商业服务设施用地（加油加气站用地）；</a:t>
            </a:r>
            <a:r>
              <a:rPr lang="en-US" altLang="zh-CN" sz="1200" b="1" dirty="0" smtClean="0"/>
              <a:t>  </a:t>
            </a:r>
            <a:r>
              <a:rPr lang="zh-CN" altLang="en-US" sz="1200" b="1" dirty="0" smtClean="0"/>
              <a:t>用地强度规定：</a:t>
            </a:r>
            <a:r>
              <a:rPr lang="zh-CN" altLang="en-US" sz="1200" dirty="0" smtClean="0"/>
              <a:t>容积率≤</a:t>
            </a:r>
            <a:r>
              <a:rPr lang="en-US" sz="1200" dirty="0" smtClean="0"/>
              <a:t>0.8</a:t>
            </a:r>
            <a:r>
              <a:rPr lang="zh-CN" altLang="en-US" sz="1200" dirty="0" smtClean="0"/>
              <a:t>； 建筑密度≤</a:t>
            </a:r>
            <a:r>
              <a:rPr lang="en-US" sz="1200" dirty="0" smtClean="0"/>
              <a:t>35%</a:t>
            </a:r>
            <a:r>
              <a:rPr lang="zh-CN" altLang="en-US" sz="1200" dirty="0" smtClean="0"/>
              <a:t>；绿地率≥</a:t>
            </a:r>
            <a:r>
              <a:rPr lang="en-US" sz="1200" dirty="0" smtClean="0"/>
              <a:t>30% </a:t>
            </a:r>
            <a:r>
              <a:rPr lang="zh-CN" altLang="en-US" sz="1200" dirty="0" smtClean="0"/>
              <a:t>；并满足日照、消防、疏散、交通、抗震、环保、安全等相关规定 ；</a:t>
            </a:r>
            <a:endParaRPr lang="en-US" altLang="zh-CN" sz="1200" dirty="0" smtClean="0"/>
          </a:p>
          <a:p>
            <a:pPr algn="l">
              <a:lnSpc>
                <a:spcPts val="2000"/>
              </a:lnSpc>
            </a:pPr>
            <a:r>
              <a:rPr lang="en-US" altLang="zh-CN" sz="1200" b="1" dirty="0" smtClean="0"/>
              <a:t>      </a:t>
            </a:r>
            <a:r>
              <a:rPr lang="zh-CN" altLang="en-US" sz="1200" b="1" dirty="0" smtClean="0"/>
              <a:t>后退红线：</a:t>
            </a:r>
            <a:r>
              <a:rPr lang="zh-CN" altLang="en-US" sz="1200" dirty="0" smtClean="0"/>
              <a:t>建筑退让轿子山旅游专线不小于</a:t>
            </a:r>
            <a:r>
              <a:rPr lang="en-US" sz="1200" dirty="0" smtClean="0"/>
              <a:t>14</a:t>
            </a:r>
            <a:r>
              <a:rPr lang="zh-CN" altLang="en-US" sz="1200" dirty="0" smtClean="0"/>
              <a:t>米；地块南面允许机动车开口。</a:t>
            </a:r>
            <a:endParaRPr lang="en-US" altLang="zh-CN" sz="1200" dirty="0" smtClean="0"/>
          </a:p>
          <a:p>
            <a:pPr algn="l">
              <a:lnSpc>
                <a:spcPts val="1400"/>
              </a:lnSpc>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714612" y="0"/>
            <a:ext cx="3786214"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en-US"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LQ-G2021T-003</a:t>
            </a:r>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a:t>
            </a:r>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范围图</a:t>
            </a:r>
            <a:endParaRPr lang="zh-CN" altLang="zh-CN" sz="2000" u="sng"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8" name="图片 7" descr="转龙加油站位置图1.jpg"/>
          <p:cNvPicPr>
            <a:picLocks noChangeAspect="1"/>
          </p:cNvPicPr>
          <p:nvPr/>
        </p:nvPicPr>
        <p:blipFill>
          <a:blip r:embed="rId4"/>
          <a:stretch>
            <a:fillRect/>
          </a:stretch>
        </p:blipFill>
        <p:spPr>
          <a:xfrm>
            <a:off x="2071670" y="428604"/>
            <a:ext cx="4770712" cy="6357982"/>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173</Words>
  <Application>WPS 演示</Application>
  <PresentationFormat>全屏显示(4:3)</PresentationFormat>
  <Paragraphs>13</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                禄劝县LQ-G2021T-003号地块建设用地规划设计条件                                  审批公示                                                                             禄劝彝族苗族自治县自然资源局                                                      建设项目行政审批批前公示       项目名称:      禄劝县LQ-G2021T-003号地块建设用地规划设计条件 项目性质:      加油加气项目 申报类别：     建设用地规划设计条件 审批经办:      禄劝彝族苗族自治县自然资源局 公示类别：     批前公示 公示时间：     7个工作日（ 2021.3 .29—2021.4.8） 公示媒体：     禄劝政务网 公示组织单位： 禄劝彝族苗族自治县自然资源局   规划审批项目摘要：        禄劝县LQ-G2021T-003号地块位于转龙镇轿子山旅游专线边，总用地面积20849.95平方米。       备注：对以上公示项目有异议者，请在公示期限内以书面形式将意见和建议反馈到禄劝彝族苗族自治县自然资源局。       （联系电话：68913475）                                                                     禄劝彝族苗族自治县自然资源局                                                                      2021年3月29日</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588</cp:revision>
  <dcterms:created xsi:type="dcterms:W3CDTF">2010-09-21T10:50:00Z</dcterms:created>
  <dcterms:modified xsi:type="dcterms:W3CDTF">2021-03-29T01:53:59Z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2052-11.1.0.10431</vt:lpwstr>
  </property>
  <property fmtid="{D5CDD505-2E9C-101B-9397-08002B2CF9AE}" pid="3" name="KSORubyTemplateID">
    <vt:lpwstr>2</vt:lpwstr>
  </property>
  <property fmtid="{D5CDD505-2E9C-101B-9397-08002B2CF9AE}" pid="4" name="ICV">
    <vt:lpwstr>308FDE3D7EE84EBB80F05E9CC2C4978E</vt:lpwstr>
  </property>
</Properties>
</file>