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3" r:id="rId2"/>
    <p:sldId id="348" r:id="rId3"/>
  </p:sldIdLst>
  <p:sldSz cx="9144000" cy="6858000" type="screen4x3"/>
  <p:notesSz cx="6797675" cy="9926638"/>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21771"/>
    <p:restoredTop sz="94682"/>
  </p:normalViewPr>
  <p:slideViewPr>
    <p:cSldViewPr showGuides="1">
      <p:cViewPr>
        <p:scale>
          <a:sx n="125" d="100"/>
          <a:sy n="125" d="100"/>
        </p:scale>
        <p:origin x="-2094" y="378"/>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8" name="图片 108547" descr="mm"/>
          <p:cNvPicPr>
            <a:picLocks noChangeAspect="1"/>
          </p:cNvPicPr>
          <p:nvPr/>
        </p:nvPicPr>
        <p:blipFill>
          <a:blip r:embed="rId3" cstate="print"/>
          <a:stretch>
            <a:fillRect/>
          </a:stretch>
        </p:blipFill>
        <p:spPr>
          <a:xfrm>
            <a:off x="0" y="-6350"/>
            <a:ext cx="9144000" cy="6864350"/>
          </a:xfrm>
          <a:prstGeom prst="rect">
            <a:avLst/>
          </a:prstGeom>
          <a:noFill/>
          <a:ln w="9525">
            <a:noFill/>
          </a:ln>
        </p:spPr>
      </p:pic>
      <p:sp>
        <p:nvSpPr>
          <p:cNvPr id="108549" name="标题 108548"/>
          <p:cNvSpPr>
            <a:spLocks noGrp="1"/>
          </p:cNvSpPr>
          <p:nvPr>
            <p:ph type="ctrTitle"/>
          </p:nvPr>
        </p:nvSpPr>
        <p:spPr>
          <a:xfrm>
            <a:off x="629920" y="322580"/>
            <a:ext cx="7085352" cy="2677792"/>
          </a:xfrm>
        </p:spPr>
        <p:txBody>
          <a:bodyPr anchor="ctr"/>
          <a:lstStyle/>
          <a:p>
            <a:pPr algn="l"/>
            <a:r>
              <a:rPr lang="zh-CN" altLang="en-US"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禄劝县废旧物资回收交易市场选址</a:t>
            </a:r>
            <a:r>
              <a:rPr lang="en-US" altLang="zh-CN"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en-US" altLang="zh-CN"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en-US" altLang="zh-CN"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b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6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br>
              <a:rPr lang="zh-CN" altLang="en-US" sz="16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16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禄劝彝族苗族自治县自然资源局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8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     </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禄劝县废旧物资回收交易市场选址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审批经办:      禄劝彝族苗族自治县自然资源局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     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    </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7个工作日（</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2021.3 .29 —2021.4.8</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     禄劝政务网</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 禄劝彝族苗族自治县自然资源局</a:t>
            </a:r>
            <a:r>
              <a:rPr lang="zh-CN" altLang="en-US" sz="8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8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800" kern="1200" baseline="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800" kern="1200" baseline="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rPr>
            </a:br>
            <a:r>
              <a:rPr lang="en-US" altLang="zh-CN" sz="800" kern="1200" baseline="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rPr>
              <a:t/>
            </a:r>
            <a:br>
              <a:rPr lang="en-US" altLang="zh-CN" sz="800" kern="1200" baseline="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rPr>
            </a:br>
            <a:endParaRPr lang="zh-CN" altLang="en-US" sz="800" kern="1200" baseline="0" dirty="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
        <p:nvSpPr>
          <p:cNvPr id="4" name="副标题 116740"/>
          <p:cNvSpPr txBox="1"/>
          <p:nvPr/>
        </p:nvSpPr>
        <p:spPr>
          <a:xfrm>
            <a:off x="571472" y="2857496"/>
            <a:ext cx="7929618" cy="3214710"/>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r>
              <a:rPr lang="zh-CN" altLang="en-US"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建设项目选址位置：</a:t>
            </a:r>
            <a:endParaRPr lang="en-US" altLang="zh-CN"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2500"/>
              </a:lnSpc>
            </a:pPr>
            <a:r>
              <a:rPr lang="zh-CN" altLang="en-US" sz="1400" dirty="0" smtClean="0"/>
              <a:t>       </a:t>
            </a:r>
            <a:r>
              <a:rPr lang="zh-CN" altLang="en-US" sz="1400" dirty="0" smtClean="0"/>
              <a:t>禄劝县废旧物资</a:t>
            </a:r>
            <a:r>
              <a:rPr lang="zh-CN" altLang="en-US" sz="1400" dirty="0" smtClean="0"/>
              <a:t>回收交易市场拟选址位置</a:t>
            </a:r>
            <a:r>
              <a:rPr lang="zh-CN" altLang="en-US" sz="1400" dirty="0" smtClean="0"/>
              <a:t>位于禄劝县屏</a:t>
            </a:r>
            <a:r>
              <a:rPr lang="zh-CN" altLang="en-US" sz="1400" dirty="0" smtClean="0"/>
              <a:t>山街道六江社区居委会六角屯村（宏发停车场和正浩粮油加工厂后），用地面积约</a:t>
            </a:r>
            <a:r>
              <a:rPr lang="en-US" sz="1400" dirty="0" smtClean="0"/>
              <a:t>100</a:t>
            </a:r>
            <a:r>
              <a:rPr lang="zh-CN" altLang="en-US" sz="1400" dirty="0" smtClean="0"/>
              <a:t>亩。</a:t>
            </a:r>
            <a:endParaRPr lang="en-US" altLang="zh-CN" sz="1400" dirty="0" smtClean="0"/>
          </a:p>
          <a:p>
            <a:pPr algn="l">
              <a:lnSpc>
                <a:spcPts val="14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4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备</a:t>
            </a:r>
            <a:r>
              <a:rPr lang="zh-CN" altLang="en-US" sz="1000" dirty="0">
                <a:effectLst>
                  <a:outerShdw blurRad="38100" dist="38100" dir="2700000">
                    <a:srgbClr val="C0C0C0"/>
                  </a:outerShdw>
                </a:effectLst>
                <a:latin typeface="黑体" panose="02010609060101010101" pitchFamily="49" charset="-122"/>
                <a:ea typeface="黑体" panose="02010609060101010101" pitchFamily="49" charset="-122"/>
                <a:sym typeface="+mn-ea"/>
              </a:rPr>
              <a:t>注：对以上公示项目有异议者，请在公示期限内以书面形式将意见和建议反馈到禄劝彝族苗族自治县自然资源局</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禄劝彝族苗族自治县自然资源局</a:t>
            </a:r>
            <a:b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  2021</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年</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3</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月</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29</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日</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zh-CN" altLang="en-US" sz="100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Tree>
    <p:custDataLst>
      <p:tags r:id="rId1"/>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7" name="内容占位符 6" descr="13号地块.jpg"/>
          <p:cNvPicPr>
            <a:picLocks noGrp="1" noChangeAspect="1"/>
          </p:cNvPicPr>
          <p:nvPr>
            <p:ph idx="1"/>
          </p:nvPr>
        </p:nvPicPr>
        <p:blipFill>
          <a:blip r:embed="rId2"/>
          <a:stretch>
            <a:fillRect/>
          </a:stretch>
        </p:blipFill>
        <p:spPr>
          <a:xfrm>
            <a:off x="3268522" y="1600200"/>
            <a:ext cx="2606955" cy="4525963"/>
          </a:xfrm>
        </p:spPr>
      </p:pic>
      <p:pic>
        <p:nvPicPr>
          <p:cNvPr id="5" name="图片 4" descr="mm"/>
          <p:cNvPicPr>
            <a:picLocks noChangeAspect="1"/>
          </p:cNvPicPr>
          <p:nvPr/>
        </p:nvPicPr>
        <p:blipFill>
          <a:blip r:embed="rId3" cstate="print"/>
          <a:stretch>
            <a:fillRect/>
          </a:stretch>
        </p:blipFill>
        <p:spPr>
          <a:xfrm>
            <a:off x="0" y="0"/>
            <a:ext cx="9144000" cy="6864350"/>
          </a:xfrm>
          <a:prstGeom prst="rect">
            <a:avLst/>
          </a:prstGeom>
          <a:noFill/>
          <a:ln w="9525">
            <a:noFill/>
          </a:ln>
        </p:spPr>
      </p:pic>
      <p:sp>
        <p:nvSpPr>
          <p:cNvPr id="6" name="矩形 5"/>
          <p:cNvSpPr/>
          <p:nvPr/>
        </p:nvSpPr>
        <p:spPr>
          <a:xfrm>
            <a:off x="2071670" y="0"/>
            <a:ext cx="3786214" cy="420370"/>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sz="20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项目拟选址位置</a:t>
            </a:r>
            <a:r>
              <a:rPr lang="zh-CN" altLang="en-US" sz="20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图</a:t>
            </a:r>
            <a:endParaRPr lang="zh-CN" altLang="zh-CN" sz="2000" u="sng" dirty="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pic>
        <p:nvPicPr>
          <p:cNvPr id="8" name="图片 7" descr="废旧物资1.jpg"/>
          <p:cNvPicPr>
            <a:picLocks noChangeAspect="1"/>
          </p:cNvPicPr>
          <p:nvPr/>
        </p:nvPicPr>
        <p:blipFill>
          <a:blip r:embed="rId4"/>
          <a:stretch>
            <a:fillRect/>
          </a:stretch>
        </p:blipFill>
        <p:spPr>
          <a:xfrm>
            <a:off x="1643042" y="428604"/>
            <a:ext cx="5000660" cy="6429396"/>
          </a:xfrm>
          <a:prstGeom prst="rect">
            <a:avLst/>
          </a:prstGeom>
        </p:spPr>
      </p:pic>
    </p:spTree>
  </p:cSld>
  <p:clrMapOvr>
    <a:masterClrMapping/>
  </p:clrMapOvr>
  <p:transition>
    <p:random/>
  </p:transition>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110</Words>
  <Application>WPS 演示</Application>
  <PresentationFormat>全屏显示(4:3)</PresentationFormat>
  <Paragraphs>17</Paragraphs>
  <Slides>2</Slides>
  <Notes>0</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默认设计模板</vt:lpstr>
      <vt:lpstr>                    禄劝县废旧物资回收交易市场选址                                审批公示                                                                             禄劝彝族苗族自治县自然资源局                                                      建设项目行政审批批前公示       项目名称:      禄劝县废旧物资回收交易市场选址 审批经办:      禄劝彝族苗族自治县自然资源局 公示类别：     批前公示 公示时间：     7个工作日（ 2021.3 .29 —2021.4.8） 公示媒体：     禄劝政务网 公示组织单位： 禄劝彝族苗族自治县自然资源局   </vt:lpstr>
      <vt:lpstr>幻灯片 2</vt:lpstr>
    </vt:vector>
  </TitlesOfParts>
  <Company>LWG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DELL</cp:lastModifiedBy>
  <cp:revision>599</cp:revision>
  <dcterms:created xsi:type="dcterms:W3CDTF">2010-09-21T10:50:00Z</dcterms:created>
  <dcterms:modified xsi:type="dcterms:W3CDTF">2021-03-29T02:05:53Z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2052-11.1.0.10431</vt:lpwstr>
  </property>
  <property fmtid="{D5CDD505-2E9C-101B-9397-08002B2CF9AE}" pid="3" name="KSORubyTemplateID">
    <vt:lpwstr>2</vt:lpwstr>
  </property>
  <property fmtid="{D5CDD505-2E9C-101B-9397-08002B2CF9AE}" pid="4" name="ICV">
    <vt:lpwstr>B6BED7EA9FCD41EE8F46311D539835C9</vt:lpwstr>
  </property>
</Properties>
</file>